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6" r:id="rId3"/>
    <p:sldMasterId id="2147483688" r:id="rId4"/>
  </p:sldMasterIdLst>
  <p:notesMasterIdLst>
    <p:notesMasterId r:id="rId15"/>
  </p:notesMasterIdLst>
  <p:sldIdLst>
    <p:sldId id="256" r:id="rId5"/>
    <p:sldId id="981" r:id="rId6"/>
    <p:sldId id="977" r:id="rId7"/>
    <p:sldId id="302" r:id="rId8"/>
    <p:sldId id="979" r:id="rId9"/>
    <p:sldId id="980" r:id="rId10"/>
    <p:sldId id="982" r:id="rId11"/>
    <p:sldId id="983" r:id="rId12"/>
    <p:sldId id="259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6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Segment</c:v>
                </c:pt>
              </c:strCache>
            </c:strRef>
          </c:tx>
          <c:explosion val="16"/>
          <c:dPt>
            <c:idx val="0"/>
            <c:bubble3D val="0"/>
            <c:explosion val="3"/>
            <c:spPr>
              <a:solidFill>
                <a:schemeClr val="accent1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bg1">
                    <a:lumMod val="6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7EA-490D-9DB2-6C6DB13FCFC8}"/>
              </c:ext>
            </c:extLst>
          </c:dPt>
          <c:dPt>
            <c:idx val="1"/>
            <c:bubble3D val="0"/>
            <c:spPr>
              <a:solidFill>
                <a:srgbClr val="7F7F7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47EA-490D-9DB2-6C6DB13FCFC8}"/>
              </c:ext>
            </c:extLst>
          </c:dPt>
          <c:dPt>
            <c:idx val="2"/>
            <c:bubble3D val="0"/>
            <c:explosion val="2"/>
            <c:spPr>
              <a:solidFill>
                <a:srgbClr val="FFC00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47EA-490D-9DB2-6C6DB13FCFC8}"/>
              </c:ext>
            </c:extLst>
          </c:dPt>
          <c:dPt>
            <c:idx val="3"/>
            <c:bubble3D val="0"/>
            <c:explosion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47EA-490D-9DB2-6C6DB13FCFC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47EA-490D-9DB2-6C6DB13FCFC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47EA-490D-9DB2-6C6DB13FCFC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7EA-490D-9DB2-6C6DB13FCFC8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8D72F44-3808-4C79-8F86-5ACCA7D5CF54}" type="CATEGORYNAME">
                      <a:rPr lang="zh-CN" altLang="en-US">
                        <a:solidFill>
                          <a:schemeClr val="bg1">
                            <a:lumMod val="50000"/>
                          </a:schemeClr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[类别名称]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7EA-490D-9DB2-6C6DB13FCFC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47EA-490D-9DB2-6C6DB13FCFC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47EA-490D-9DB2-6C6DB13FCFC8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47EA-490D-9DB2-6C6DB13FCFC8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47EA-490D-9DB2-6C6DB13FCFC8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3"/>
                <c:pt idx="0">
                  <c:v>刘璇彰</c:v>
                </c:pt>
                <c:pt idx="1">
                  <c:v>都毓恒</c:v>
                </c:pt>
                <c:pt idx="2">
                  <c:v>王一博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7EA-490D-9DB2-6C6DB13FCFC8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E5A9C-9C7C-4590-865F-36CAF73E1E79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AC122-DE68-494E-AF30-651680F400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29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B30A1EE1-2CD0-440A-87FD-9AD8DC8760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615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2CAB46-96BE-4EB2-82CD-067E7A0953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972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2B6E6E-F651-494A-985D-68FB1486C3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35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155" y="1122365"/>
            <a:ext cx="9144913" cy="238760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155" y="3602043"/>
            <a:ext cx="9144913" cy="1655764"/>
          </a:xfrm>
        </p:spPr>
        <p:txBody>
          <a:bodyPr/>
          <a:lstStyle>
            <a:lvl1pPr marL="0" indent="0" algn="ctr">
              <a:buNone/>
              <a:defRPr sz="1900">
                <a:solidFill>
                  <a:schemeClr val="tx1"/>
                </a:solidFill>
              </a:defRPr>
            </a:lvl1pPr>
            <a:lvl2pPr marL="342866" indent="0" algn="ctr">
              <a:buNone/>
              <a:defRPr sz="1500"/>
            </a:lvl2pPr>
            <a:lvl3pPr marL="685734" indent="0" algn="ctr">
              <a:buNone/>
              <a:defRPr sz="1300"/>
            </a:lvl3pPr>
            <a:lvl4pPr marL="1028598" indent="0" algn="ctr">
              <a:buNone/>
              <a:defRPr sz="1200"/>
            </a:lvl4pPr>
            <a:lvl5pPr marL="1371464" indent="0" algn="ctr">
              <a:buNone/>
              <a:defRPr sz="1200"/>
            </a:lvl5pPr>
            <a:lvl6pPr marL="1714964" indent="0" algn="ctr">
              <a:buNone/>
              <a:defRPr sz="1200"/>
            </a:lvl6pPr>
            <a:lvl7pPr marL="2057827" indent="0" algn="ctr">
              <a:buNone/>
              <a:defRPr sz="1200"/>
            </a:lvl7pPr>
            <a:lvl8pPr marL="2400695" indent="0" algn="ctr">
              <a:buNone/>
              <a:defRPr sz="1200"/>
            </a:lvl8pPr>
            <a:lvl9pPr marL="2743562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92466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22279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427" y="590557"/>
            <a:ext cx="2627028" cy="5286383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42343" y="590557"/>
            <a:ext cx="7728792" cy="5286383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0480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11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1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5B67-55DA-424F-9805-71BDE70D748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6CC1-1436-4FA3-B5BE-7FF06ED2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17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5B67-55DA-424F-9805-71BDE70D748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6CC1-1436-4FA3-B5BE-7FF06ED26E0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714875" y="1133476"/>
            <a:ext cx="27622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770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5B67-55DA-424F-9805-71BDE70D748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06CC1-1436-4FA3-B5BE-7FF06ED26E0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714875" y="1133476"/>
            <a:ext cx="27622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57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3D490-D047-46FA-BFB9-06A35E31C10B}" type="datetimeFigureOut">
              <a:rPr lang="id-ID" smtClean="0"/>
              <a:t>06/09/2020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717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3D490-D047-46FA-BFB9-06A35E31C10B}" type="datetimeFigureOut">
              <a:rPr lang="id-ID" smtClean="0"/>
              <a:t>06/09/2020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4665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3D490-D047-46FA-BFB9-06A35E31C10B}" type="datetimeFigureOut">
              <a:rPr lang="id-ID" smtClean="0"/>
              <a:t>06/09/2020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28381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3D490-D047-46FA-BFB9-06A35E31C10B}" type="datetimeFigureOut">
              <a:rPr lang="id-ID" smtClean="0"/>
              <a:t>06/09/2020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3598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3D490-D047-46FA-BFB9-06A35E31C10B}" type="datetimeFigureOut">
              <a:rPr lang="id-ID" smtClean="0"/>
              <a:t>06/09/2020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3797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392926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3D490-D047-46FA-BFB9-06A35E31C10B}" type="datetimeFigureOut">
              <a:rPr lang="id-ID" smtClean="0"/>
              <a:t>06/09/2020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56292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3D490-D047-46FA-BFB9-06A35E31C10B}" type="datetimeFigureOut">
              <a:rPr lang="id-ID" smtClean="0"/>
              <a:t>06/09/2020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418591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3D490-D047-46FA-BFB9-06A35E31C10B}" type="datetimeFigureOut">
              <a:rPr lang="id-ID" smtClean="0"/>
              <a:t>06/09/2020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86121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3D490-D047-46FA-BFB9-06A35E31C10B}" type="datetimeFigureOut">
              <a:rPr lang="id-ID" smtClean="0"/>
              <a:t>06/09/2020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88436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3D490-D047-46FA-BFB9-06A35E31C10B}" type="datetimeFigureOut">
              <a:rPr lang="id-ID" smtClean="0"/>
              <a:t>06/09/2020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52688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3D490-D047-46FA-BFB9-06A35E31C10B}" type="datetimeFigureOut">
              <a:rPr lang="id-ID" smtClean="0"/>
              <a:t>06/09/2020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11C6-5A40-492F-87BB-D659BD3D6B6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89017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86FE2-32E2-45D8-A668-983DE1559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C043C2-7995-4BF2-A0C8-AFD984EE9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635F75-D84E-47EB-9F99-903D8768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A596-34E0-4BEC-AC58-970118397379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7466A3-720B-4FD7-A2AF-84FB7662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18ACE6-3F37-404B-A7BC-48527B1A3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F7BBF-24AB-4384-BB1B-6540BAF78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1020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E6AE0-473F-48F7-8B73-E3F2D0556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16A0AF-3FB1-4F76-8062-969A6021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F142AF-B5C1-427C-BE35-7710E211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A596-34E0-4BEC-AC58-970118397379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47C572-BD01-403D-B703-E57284EE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FF7A68-D73A-46E3-976A-C4DC6DDF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F7BBF-24AB-4384-BB1B-6540BAF78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7132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95220-7C3C-4F89-9D63-DC4E3DE2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A0500D-E2B0-4076-AA13-4679F4079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179C0D-9336-47BE-9DF4-2C2FB716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A596-34E0-4BEC-AC58-970118397379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2881D1-81B2-4D3C-82E1-F75BB748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BE261A-8639-4BDC-9B46-0A7C57423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F7BBF-24AB-4384-BB1B-6540BAF78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7322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EE33CE-788B-42A2-BAD3-2F66F3D6D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136F2A-CCA4-44AF-A059-E833AF5A9E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89B8CA-1F9F-4055-BF27-AB65BC30C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B69372-5BC3-4EF3-9243-BE9280EE9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A596-34E0-4BEC-AC58-970118397379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64C56C-0F5D-4113-B5F3-ECFA55A14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A8F437-DADA-4485-B5F2-71870E3BD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F7BBF-24AB-4384-BB1B-6540BAF78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46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933" y="1709740"/>
            <a:ext cx="10516651" cy="2852741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933" y="4589472"/>
            <a:ext cx="10516651" cy="1500189"/>
          </a:xfrm>
        </p:spPr>
        <p:txBody>
          <a:bodyPr/>
          <a:lstStyle>
            <a:lvl1pPr marL="0" indent="0" algn="l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3428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3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0285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9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8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6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5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583346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02D8F-B9C0-40AB-AFB0-4D09E4C8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1420A3-43F4-4687-A979-763E1891F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B1B952-21ED-4718-BCCE-78020047B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5206C4-DF6A-4E80-9D1F-7B0DB5F75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C9FC38-97F9-42DA-9DB9-6C3DACF3E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B90B08C-71CD-481E-96FF-5A92779E4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A596-34E0-4BEC-AC58-970118397379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E8FD46-578C-4A39-8653-B4A060F1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CC350D-191F-49FC-8996-75BE16A64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F7BBF-24AB-4384-BB1B-6540BAF78D4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657072" y="6430009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95146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6DC077-58C2-4A54-B09F-4BAB61F7F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E50E37-7234-4655-9F95-8B266885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A596-34E0-4BEC-AC58-970118397379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3864DA-6336-45C6-9482-CBC25AAA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00A8C8-F8E8-41FF-96FB-FCA06A53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F7BBF-24AB-4384-BB1B-6540BAF78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7280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7D4851A-923A-4D15-91CB-B9B82ED61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A596-34E0-4BEC-AC58-970118397379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BB0A16-5426-4132-992D-66A67815D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F5872E-582B-4736-BB59-AC2D7E060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F7BBF-24AB-4384-BB1B-6540BAF78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8254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791AF-C444-4DC2-B2E8-6CA0F15A1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AAC791-DA2A-4824-B514-B314476D9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1F078C-C802-4568-9CC5-FE0B78C19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359429-1337-4751-BFCF-8F1E575B7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A596-34E0-4BEC-AC58-970118397379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3C26F6-155B-4637-8409-F2B78ED04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D395F8-110F-4BAE-8642-9DAFAC39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F7BBF-24AB-4384-BB1B-6540BAF78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6024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5A7C6-B13B-44E1-BC46-A962536E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ED0815-B649-419E-A135-2357629241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6BE3AD-B4AA-489F-93D6-73D6C7D6C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1ECAD5-332E-4B0C-9870-6D9756D0F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A596-34E0-4BEC-AC58-970118397379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4DDE9C-8B4E-4B3F-87FE-F3047C644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74B724-E554-4718-8DD8-44FF24786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F7BBF-24AB-4384-BB1B-6540BAF78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6721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96D9F-27E5-43B0-AE4D-A084CA95F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C074D7-DA2C-4E73-A5EA-F9E2A28BC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DF0988-A5FE-4898-9847-F780C29AB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A596-34E0-4BEC-AC58-970118397379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495758-BD99-4F25-A471-F844D3D24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8E82FD-8CA4-4D81-90DA-D268A123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F7BBF-24AB-4384-BB1B-6540BAF78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9828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C8BB25B-2D4B-43E8-8001-C26EFA059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12BD1F-D09C-4213-8053-9C8AE77A6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53AFA5-9093-44A0-B9A2-5FA9315EF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A596-34E0-4BEC-AC58-970118397379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96D961-82DB-418C-8FD8-46E0F023D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6C2348-C9BA-4740-81BC-7D61C7086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F7BBF-24AB-4384-BB1B-6540BAF78D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266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42347" y="1600205"/>
            <a:ext cx="5148975" cy="427673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485" y="1600205"/>
            <a:ext cx="5148975" cy="427673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2786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3" y="365133"/>
            <a:ext cx="10516651" cy="970223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59854" y="1567348"/>
            <a:ext cx="4702311" cy="710096"/>
          </a:xfrm>
        </p:spPr>
        <p:txBody>
          <a:bodyPr anchor="ctr">
            <a:normAutofit/>
          </a:bodyPr>
          <a:lstStyle>
            <a:lvl1pPr marL="0" indent="0">
              <a:buNone/>
              <a:defRPr sz="2100" b="0"/>
            </a:lvl1pPr>
            <a:lvl2pPr marL="342866" indent="0">
              <a:buNone/>
              <a:defRPr sz="1500" b="1"/>
            </a:lvl2pPr>
            <a:lvl3pPr marL="685734" indent="0">
              <a:buNone/>
              <a:defRPr sz="1300" b="1"/>
            </a:lvl3pPr>
            <a:lvl4pPr marL="1028598" indent="0">
              <a:buNone/>
              <a:defRPr sz="1200" b="1"/>
            </a:lvl4pPr>
            <a:lvl5pPr marL="1371464" indent="0">
              <a:buNone/>
              <a:defRPr sz="1200" b="1"/>
            </a:lvl5pPr>
            <a:lvl6pPr marL="1714964" indent="0">
              <a:buNone/>
              <a:defRPr sz="1200" b="1"/>
            </a:lvl6pPr>
            <a:lvl7pPr marL="2057827" indent="0">
              <a:buNone/>
              <a:defRPr sz="1200" b="1"/>
            </a:lvl7pPr>
            <a:lvl8pPr marL="2400695" indent="0">
              <a:buNone/>
              <a:defRPr sz="1200" b="1"/>
            </a:lvl8pPr>
            <a:lvl9pPr marL="2743562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59854" y="2338397"/>
            <a:ext cx="4702311" cy="3785969"/>
          </a:xfrm>
        </p:spPr>
        <p:txBody>
          <a:bodyPr>
            <a:normAutofit/>
          </a:bodyPr>
          <a:lstStyle>
            <a:lvl1pPr>
              <a:defRPr sz="19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90250" y="1567348"/>
            <a:ext cx="4702311" cy="710096"/>
          </a:xfrm>
        </p:spPr>
        <p:txBody>
          <a:bodyPr rtlCol="0" anchor="ctr">
            <a:normAutofit/>
          </a:bodyPr>
          <a:lstStyle>
            <a:lvl1pPr marL="171434" indent="-171434">
              <a:buNone/>
              <a:defRPr lang="zh-CN" altLang="en-US" b="0" smtClean="0"/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90250" y="2357469"/>
            <a:ext cx="4702311" cy="3766897"/>
          </a:xfrm>
        </p:spPr>
        <p:txBody>
          <a:bodyPr>
            <a:normAutofit/>
          </a:bodyPr>
          <a:lstStyle>
            <a:lvl1pPr>
              <a:defRPr sz="19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1610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752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155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7" y="457201"/>
            <a:ext cx="3932631" cy="160020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2" y="987427"/>
            <a:ext cx="6172817" cy="487363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9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7" y="2057405"/>
            <a:ext cx="3932631" cy="3811595"/>
          </a:xfrm>
        </p:spPr>
        <p:txBody>
          <a:bodyPr/>
          <a:lstStyle>
            <a:lvl1pPr marL="0" indent="0">
              <a:buNone/>
              <a:defRPr sz="1200"/>
            </a:lvl1pPr>
            <a:lvl2pPr marL="342866" indent="0">
              <a:buNone/>
              <a:defRPr sz="1100"/>
            </a:lvl2pPr>
            <a:lvl3pPr marL="685734" indent="0">
              <a:buNone/>
              <a:defRPr sz="900"/>
            </a:lvl3pPr>
            <a:lvl4pPr marL="1028598" indent="0">
              <a:buNone/>
              <a:defRPr sz="800"/>
            </a:lvl4pPr>
            <a:lvl5pPr marL="1371464" indent="0">
              <a:buNone/>
              <a:defRPr sz="800"/>
            </a:lvl5pPr>
            <a:lvl6pPr marL="1714964" indent="0">
              <a:buNone/>
              <a:defRPr sz="800"/>
            </a:lvl6pPr>
            <a:lvl7pPr marL="2057827" indent="0">
              <a:buNone/>
              <a:defRPr sz="800"/>
            </a:lvl7pPr>
            <a:lvl8pPr marL="2400695" indent="0">
              <a:buNone/>
              <a:defRPr sz="800"/>
            </a:lvl8pPr>
            <a:lvl9pPr marL="2743562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93353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5" y="457201"/>
            <a:ext cx="4261276" cy="1600203"/>
          </a:xfrm>
        </p:spPr>
        <p:txBody>
          <a:bodyPr anchor="t">
            <a:normAutofit/>
          </a:bodyPr>
          <a:lstStyle>
            <a:lvl1pPr>
              <a:defRPr sz="31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385339" y="457201"/>
            <a:ext cx="5971184" cy="5403859"/>
          </a:xfrm>
        </p:spPr>
        <p:txBody>
          <a:bodyPr/>
          <a:lstStyle>
            <a:lvl1pPr marL="0" indent="0">
              <a:buNone/>
              <a:defRPr sz="2400"/>
            </a:lvl1pPr>
            <a:lvl2pPr marL="342866" indent="0">
              <a:buNone/>
              <a:defRPr sz="2100"/>
            </a:lvl2pPr>
            <a:lvl3pPr marL="685734" indent="0">
              <a:buNone/>
              <a:defRPr sz="1900"/>
            </a:lvl3pPr>
            <a:lvl4pPr marL="1028598" indent="0">
              <a:buNone/>
              <a:defRPr sz="1500"/>
            </a:lvl4pPr>
            <a:lvl5pPr marL="1371464" indent="0">
              <a:buNone/>
              <a:defRPr sz="1500"/>
            </a:lvl5pPr>
            <a:lvl6pPr marL="1714964" indent="0">
              <a:buNone/>
              <a:defRPr sz="1500"/>
            </a:lvl6pPr>
            <a:lvl7pPr marL="2057827" indent="0">
              <a:buNone/>
              <a:defRPr sz="1500"/>
            </a:lvl7pPr>
            <a:lvl8pPr marL="2400695" indent="0">
              <a:buNone/>
              <a:defRPr sz="1500"/>
            </a:lvl8pPr>
            <a:lvl9pPr marL="2743562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5" y="2057405"/>
            <a:ext cx="4261276" cy="381159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866" indent="0">
              <a:buNone/>
              <a:defRPr sz="1100"/>
            </a:lvl2pPr>
            <a:lvl3pPr marL="685734" indent="0">
              <a:buNone/>
              <a:defRPr sz="900"/>
            </a:lvl3pPr>
            <a:lvl4pPr marL="1028598" indent="0">
              <a:buNone/>
              <a:defRPr sz="800"/>
            </a:lvl4pPr>
            <a:lvl5pPr marL="1371464" indent="0">
              <a:buNone/>
              <a:defRPr sz="800"/>
            </a:lvl5pPr>
            <a:lvl6pPr marL="1714964" indent="0">
              <a:buNone/>
              <a:defRPr sz="800"/>
            </a:lvl6pPr>
            <a:lvl7pPr marL="2057827" indent="0">
              <a:buNone/>
              <a:defRPr sz="800"/>
            </a:lvl7pPr>
            <a:lvl8pPr marL="2400695" indent="0">
              <a:buNone/>
              <a:defRPr sz="800"/>
            </a:lvl8pPr>
            <a:lvl9pPr marL="2743562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6602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reeform 5"/>
          <p:cNvSpPr>
            <a:spLocks noChangeArrowheads="1"/>
          </p:cNvSpPr>
          <p:nvPr userDrawn="1"/>
        </p:nvSpPr>
        <p:spPr bwMode="auto">
          <a:xfrm>
            <a:off x="101601" y="100013"/>
            <a:ext cx="1630363" cy="484187"/>
          </a:xfrm>
          <a:custGeom>
            <a:avLst/>
            <a:gdLst>
              <a:gd name="T0" fmla="*/ 0 w 2132"/>
              <a:gd name="T1" fmla="*/ 0 h 822"/>
              <a:gd name="T2" fmla="*/ 1904 w 2132"/>
              <a:gd name="T3" fmla="*/ 0 h 822"/>
              <a:gd name="T4" fmla="*/ 2132 w 2132"/>
              <a:gd name="T5" fmla="*/ 411 h 822"/>
              <a:gd name="T6" fmla="*/ 1904 w 2132"/>
              <a:gd name="T7" fmla="*/ 822 h 822"/>
              <a:gd name="T8" fmla="*/ 0 w 2132"/>
              <a:gd name="T9" fmla="*/ 822 h 822"/>
              <a:gd name="T10" fmla="*/ 0 w 2132"/>
              <a:gd name="T11" fmla="*/ 0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2" h="822">
                <a:moveTo>
                  <a:pt x="0" y="0"/>
                </a:moveTo>
                <a:lnTo>
                  <a:pt x="1904" y="0"/>
                </a:lnTo>
                <a:lnTo>
                  <a:pt x="2132" y="411"/>
                </a:lnTo>
                <a:lnTo>
                  <a:pt x="1904" y="822"/>
                </a:lnTo>
                <a:lnTo>
                  <a:pt x="0" y="822"/>
                </a:lnTo>
                <a:lnTo>
                  <a:pt x="0" y="0"/>
                </a:lnTo>
                <a:close/>
              </a:path>
            </a:pathLst>
          </a:custGeom>
          <a:solidFill>
            <a:srgbClr val="2B50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2" tIns="45718" rIns="91432" bIns="45718"/>
          <a:lstStyle/>
          <a:p>
            <a:pPr eaLnBrk="0" hangingPunct="0"/>
            <a:endParaRPr lang="zh-CN" altLang="en-US"/>
          </a:p>
        </p:txBody>
      </p:sp>
      <p:sp>
        <p:nvSpPr>
          <p:cNvPr id="3075" name="Freeform 6"/>
          <p:cNvSpPr>
            <a:spLocks noChangeArrowheads="1"/>
          </p:cNvSpPr>
          <p:nvPr userDrawn="1"/>
        </p:nvSpPr>
        <p:spPr bwMode="auto">
          <a:xfrm>
            <a:off x="1608138" y="100013"/>
            <a:ext cx="9693275" cy="484187"/>
          </a:xfrm>
          <a:custGeom>
            <a:avLst/>
            <a:gdLst>
              <a:gd name="T0" fmla="*/ 0 w 12682"/>
              <a:gd name="T1" fmla="*/ 0 h 822"/>
              <a:gd name="T2" fmla="*/ 12454 w 12682"/>
              <a:gd name="T3" fmla="*/ 0 h 822"/>
              <a:gd name="T4" fmla="*/ 12682 w 12682"/>
              <a:gd name="T5" fmla="*/ 411 h 822"/>
              <a:gd name="T6" fmla="*/ 12454 w 12682"/>
              <a:gd name="T7" fmla="*/ 822 h 822"/>
              <a:gd name="T8" fmla="*/ 0 w 12682"/>
              <a:gd name="T9" fmla="*/ 822 h 822"/>
              <a:gd name="T10" fmla="*/ 228 w 12682"/>
              <a:gd name="T11" fmla="*/ 411 h 822"/>
              <a:gd name="T12" fmla="*/ 0 w 12682"/>
              <a:gd name="T13" fmla="*/ 0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82" h="822">
                <a:moveTo>
                  <a:pt x="0" y="0"/>
                </a:moveTo>
                <a:lnTo>
                  <a:pt x="12454" y="0"/>
                </a:lnTo>
                <a:lnTo>
                  <a:pt x="12682" y="411"/>
                </a:lnTo>
                <a:lnTo>
                  <a:pt x="12454" y="822"/>
                </a:lnTo>
                <a:lnTo>
                  <a:pt x="0" y="822"/>
                </a:lnTo>
                <a:lnTo>
                  <a:pt x="228" y="411"/>
                </a:lnTo>
                <a:lnTo>
                  <a:pt x="0" y="0"/>
                </a:lnTo>
                <a:close/>
              </a:path>
            </a:pathLst>
          </a:custGeom>
          <a:solidFill>
            <a:srgbClr val="494F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2" tIns="45718" rIns="91432" bIns="45718"/>
          <a:lstStyle/>
          <a:p>
            <a:pPr eaLnBrk="0" hangingPunct="0"/>
            <a:endParaRPr lang="zh-CN" altLang="en-US"/>
          </a:p>
        </p:txBody>
      </p:sp>
      <p:sp>
        <p:nvSpPr>
          <p:cNvPr id="3076" name="Freeform 7"/>
          <p:cNvSpPr>
            <a:spLocks noChangeArrowheads="1"/>
          </p:cNvSpPr>
          <p:nvPr userDrawn="1"/>
        </p:nvSpPr>
        <p:spPr bwMode="auto">
          <a:xfrm>
            <a:off x="11179176" y="100013"/>
            <a:ext cx="912813" cy="484187"/>
          </a:xfrm>
          <a:custGeom>
            <a:avLst/>
            <a:gdLst>
              <a:gd name="T0" fmla="*/ 0 w 1191"/>
              <a:gd name="T1" fmla="*/ 0 h 822"/>
              <a:gd name="T2" fmla="*/ 1191 w 1191"/>
              <a:gd name="T3" fmla="*/ 0 h 822"/>
              <a:gd name="T4" fmla="*/ 1191 w 1191"/>
              <a:gd name="T5" fmla="*/ 822 h 822"/>
              <a:gd name="T6" fmla="*/ 0 w 1191"/>
              <a:gd name="T7" fmla="*/ 822 h 822"/>
              <a:gd name="T8" fmla="*/ 228 w 1191"/>
              <a:gd name="T9" fmla="*/ 411 h 822"/>
              <a:gd name="T10" fmla="*/ 0 w 1191"/>
              <a:gd name="T11" fmla="*/ 0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91" h="822">
                <a:moveTo>
                  <a:pt x="0" y="0"/>
                </a:moveTo>
                <a:lnTo>
                  <a:pt x="1191" y="0"/>
                </a:lnTo>
                <a:lnTo>
                  <a:pt x="1191" y="822"/>
                </a:lnTo>
                <a:lnTo>
                  <a:pt x="0" y="822"/>
                </a:lnTo>
                <a:lnTo>
                  <a:pt x="228" y="411"/>
                </a:lnTo>
                <a:lnTo>
                  <a:pt x="0" y="0"/>
                </a:lnTo>
                <a:close/>
              </a:path>
            </a:pathLst>
          </a:custGeom>
          <a:solidFill>
            <a:srgbClr val="494F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2" tIns="45718" rIns="91432" bIns="45718"/>
          <a:lstStyle/>
          <a:p>
            <a:pPr eaLnBrk="0" hangingPunct="0"/>
            <a:endParaRPr lang="zh-CN" altLang="en-US"/>
          </a:p>
        </p:txBody>
      </p:sp>
      <p:sp>
        <p:nvSpPr>
          <p:cNvPr id="307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42967" y="590551"/>
            <a:ext cx="105076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8" rIns="91432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9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42967" y="1600200"/>
            <a:ext cx="10507663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156641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400" kern="1200">
          <a:solidFill>
            <a:srgbClr val="96969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400">
          <a:solidFill>
            <a:srgbClr val="969696"/>
          </a:solidFill>
          <a:latin typeface="Arial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400">
          <a:solidFill>
            <a:srgbClr val="969696"/>
          </a:solidFill>
          <a:latin typeface="Arial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400">
          <a:solidFill>
            <a:srgbClr val="969696"/>
          </a:solidFill>
          <a:latin typeface="Arial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400">
          <a:solidFill>
            <a:srgbClr val="969696"/>
          </a:solidFill>
          <a:latin typeface="Arial" pitchFamily="34" charset="0"/>
          <a:ea typeface="宋体" pitchFamily="2" charset="-122"/>
        </a:defRPr>
      </a:lvl5pPr>
      <a:lvl6pPr marL="457155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400">
          <a:solidFill>
            <a:srgbClr val="969696"/>
          </a:solidFill>
          <a:latin typeface="Arial" pitchFamily="34" charset="0"/>
          <a:ea typeface="宋体" pitchFamily="2" charset="-122"/>
        </a:defRPr>
      </a:lvl6pPr>
      <a:lvl7pPr marL="914309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400">
          <a:solidFill>
            <a:srgbClr val="969696"/>
          </a:solidFill>
          <a:latin typeface="Arial" pitchFamily="34" charset="0"/>
          <a:ea typeface="宋体" pitchFamily="2" charset="-122"/>
        </a:defRPr>
      </a:lvl7pPr>
      <a:lvl8pPr marL="1371464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400">
          <a:solidFill>
            <a:srgbClr val="969696"/>
          </a:solidFill>
          <a:latin typeface="Arial" pitchFamily="34" charset="0"/>
          <a:ea typeface="宋体" pitchFamily="2" charset="-122"/>
        </a:defRPr>
      </a:lvl8pPr>
      <a:lvl9pPr marL="1828618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defRPr sz="2400">
          <a:solidFill>
            <a:srgbClr val="969696"/>
          </a:solidFill>
          <a:latin typeface="Arial" pitchFamily="34" charset="0"/>
          <a:ea typeface="宋体" pitchFamily="2" charset="-122"/>
        </a:defRPr>
      </a:lvl9pPr>
    </p:titleStyle>
    <p:bodyStyle>
      <a:lvl1pPr marL="342866" indent="-342866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969696"/>
          </a:solidFill>
          <a:latin typeface="+mn-lt"/>
          <a:ea typeface="+mn-ea"/>
          <a:cs typeface="+mn-cs"/>
        </a:defRPr>
      </a:lvl1pPr>
      <a:lvl2pPr marL="742876" lvl="1" indent="-285724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969696"/>
          </a:solidFill>
          <a:latin typeface="+mn-lt"/>
          <a:ea typeface="+mn-ea"/>
          <a:cs typeface="+mn-cs"/>
        </a:defRPr>
      </a:lvl2pPr>
      <a:lvl3pPr marL="1142886" lvl="2" indent="-22857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lvl="3" indent="-22857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lvl="4" indent="-22857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lvl="5" indent="-228578" algn="l" defTabSz="914309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504" lvl="6" indent="-228578" algn="l" defTabSz="914309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8658" lvl="7" indent="-228578" algn="l" defTabSz="914309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5814" lvl="8" indent="-228578" algn="l" defTabSz="914309" eaLnBrk="0" fontAlgn="base" latinLnBrk="0" hangingPunct="0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309" eaLnBrk="0" fontAlgn="base" latinLnBrk="0" hangingPunct="0">
        <a:spcBef>
          <a:spcPct val="0"/>
        </a:spcBef>
        <a:spcAft>
          <a:spcPct val="0"/>
        </a:spcAft>
        <a:buFont typeface="Arial" charset="0"/>
        <a:buNone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155" lvl="1" indent="0" algn="l" defTabSz="914309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309" lvl="2" indent="0" algn="l" defTabSz="914309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464" lvl="3" indent="0" algn="l" defTabSz="914309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618" lvl="4" indent="0" algn="l" defTabSz="914309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774" lvl="5" indent="0" algn="l" defTabSz="914309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2926" lvl="6" indent="0" algn="l" defTabSz="914309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080" lvl="7" indent="0" algn="l" defTabSz="914309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235" lvl="8" indent="0" algn="l" defTabSz="914309" eaLnBrk="1" fontAlgn="base" latinLnBrk="0" hangingPunct="1">
        <a:spcBef>
          <a:spcPct val="0"/>
        </a:spcBef>
        <a:spcAft>
          <a:spcPct val="0"/>
        </a:spcAft>
        <a:buFont typeface="Arial" charset="0"/>
        <a:buNone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B5B67-55DA-424F-9805-71BDE70D748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06CC1-1436-4FA3-B5BE-7FF06ED2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7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925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24C9AE-30DF-47D2-B839-0A038A06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71D524-CE70-49D4-B771-227DE21FD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BDA855-2522-4248-BF7D-B1928338C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196DA596-34E0-4BEC-AC58-970118397379}" type="datetimeFigureOut">
              <a:rPr lang="zh-CN" altLang="en-US" smtClean="0"/>
              <a:pPr/>
              <a:t>2020/9/6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93F049-64EE-4992-8D82-C704572C5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CD1B91-CF99-4D61-AE82-931CE85C3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AE1F7BBF-24AB-4384-BB1B-6540BAF78D4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297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video" Target="../media/media1.mp4"/><Relationship Id="rId7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5.xml"/><Relationship Id="rId5" Type="http://schemas.openxmlformats.org/officeDocument/2006/relationships/video" Target="../media/media2.mp4"/><Relationship Id="rId4" Type="http://schemas.microsoft.com/office/2007/relationships/media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1750D234-522B-4893-B886-D0035E292FD8}"/>
              </a:ext>
            </a:extLst>
          </p:cNvPr>
          <p:cNvSpPr/>
          <p:nvPr/>
        </p:nvSpPr>
        <p:spPr>
          <a:xfrm>
            <a:off x="2128415" y="3015108"/>
            <a:ext cx="6378280" cy="2039242"/>
          </a:xfrm>
          <a:prstGeom prst="round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 useBgFill="1">
        <p:nvSpPr>
          <p:cNvPr id="4" name="文本框 3">
            <a:extLst>
              <a:ext uri="{FF2B5EF4-FFF2-40B4-BE49-F238E27FC236}">
                <a16:creationId xmlns:a16="http://schemas.microsoft.com/office/drawing/2014/main" id="{645345A2-9A05-4A3C-B95E-1DC61AF42259}"/>
              </a:ext>
            </a:extLst>
          </p:cNvPr>
          <p:cNvSpPr txBox="1"/>
          <p:nvPr/>
        </p:nvSpPr>
        <p:spPr>
          <a:xfrm>
            <a:off x="2711845" y="1583519"/>
            <a:ext cx="5036366" cy="265713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B157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ea"/>
                <a:sym typeface="+mn-lt"/>
              </a:rPr>
              <a:t>失落</a:t>
            </a:r>
            <a:endParaRPr kumimoji="0" lang="en-US" altLang="zh-CN" sz="8800" b="0" i="0" u="none" strike="noStrike" kern="1200" cap="none" spc="0" normalizeH="0" baseline="0" noProof="0" dirty="0">
              <a:ln>
                <a:noFill/>
              </a:ln>
              <a:solidFill>
                <a:srgbClr val="FFB157"/>
              </a:solidFill>
              <a:effectLst/>
              <a:uLnTx/>
              <a:uFillTx/>
              <a:latin typeface="方正粗黑宋简体" panose="02000000000000000000" pitchFamily="2" charset="-122"/>
              <a:ea typeface="方正粗黑宋简体" panose="02000000000000000000" pitchFamily="2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ts val="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B157"/>
                </a:solidFill>
                <a:effectLst/>
                <a:uLnTx/>
                <a:uFillTx/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勇者传说</a:t>
            </a:r>
          </a:p>
        </p:txBody>
      </p:sp>
      <p:sp useBgFill="1">
        <p:nvSpPr>
          <p:cNvPr id="5" name="文本框 4">
            <a:extLst>
              <a:ext uri="{FF2B5EF4-FFF2-40B4-BE49-F238E27FC236}">
                <a16:creationId xmlns:a16="http://schemas.microsoft.com/office/drawing/2014/main" id="{3471FE29-34BA-4D43-B334-8EA370D8811F}"/>
              </a:ext>
            </a:extLst>
          </p:cNvPr>
          <p:cNvSpPr txBox="1"/>
          <p:nvPr/>
        </p:nvSpPr>
        <p:spPr>
          <a:xfrm>
            <a:off x="3774240" y="4616973"/>
            <a:ext cx="244061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Legend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pc="300" dirty="0">
                <a:solidFill>
                  <a:prstClr val="white">
                    <a:lumMod val="9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OF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Lost K</a:t>
            </a:r>
            <a:r>
              <a:rPr lang="en-US" altLang="zh-CN" spc="300" dirty="0">
                <a:solidFill>
                  <a:prstClr val="white">
                    <a:lumMod val="9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night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19E8D61-94F1-4C6A-9489-8B091DDAF17F}"/>
              </a:ext>
            </a:extLst>
          </p:cNvPr>
          <p:cNvGrpSpPr/>
          <p:nvPr/>
        </p:nvGrpSpPr>
        <p:grpSpPr>
          <a:xfrm>
            <a:off x="10299903" y="2578690"/>
            <a:ext cx="1770667" cy="2125103"/>
            <a:chOff x="3236486" y="479833"/>
            <a:chExt cx="1770667" cy="53162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C01ADAA1-8B57-4942-BC7C-D5E3019A76F8}"/>
                </a:ext>
              </a:extLst>
            </p:cNvPr>
            <p:cNvSpPr/>
            <p:nvPr/>
          </p:nvSpPr>
          <p:spPr>
            <a:xfrm>
              <a:off x="3236486" y="479833"/>
              <a:ext cx="1770667" cy="531628"/>
            </a:xfrm>
            <a:prstGeom prst="roundRect">
              <a:avLst>
                <a:gd name="adj" fmla="val 50000"/>
              </a:avLst>
            </a:prstGeom>
            <a:solidFill>
              <a:srgbClr val="EC5357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1973F76-2991-41BA-BA4B-5525291FBE20}"/>
                </a:ext>
              </a:extLst>
            </p:cNvPr>
            <p:cNvSpPr/>
            <p:nvPr/>
          </p:nvSpPr>
          <p:spPr>
            <a:xfrm>
              <a:off x="3313745" y="522481"/>
              <a:ext cx="1594883" cy="42506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16303FE-4F55-4D51-B88B-CE0031E91D49}"/>
                </a:ext>
              </a:extLst>
            </p:cNvPr>
            <p:cNvSpPr txBox="1"/>
            <p:nvPr/>
          </p:nvSpPr>
          <p:spPr>
            <a:xfrm>
              <a:off x="3446021" y="557622"/>
              <a:ext cx="1492716" cy="286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spc="1000" dirty="0">
                  <a:solidFill>
                    <a:prstClr val="white">
                      <a:lumMod val="95000"/>
                    </a:prstClr>
                  </a:solidFill>
                  <a:latin typeface="Agency FB" panose="020B0503020202020204" pitchFamily="34" charset="0"/>
                  <a:ea typeface="微软雅黑"/>
                  <a:cs typeface="+mn-ea"/>
                  <a:sym typeface="+mn-lt"/>
                </a:rPr>
                <a:t>都毓恒</a:t>
              </a:r>
              <a:endParaRPr lang="en-US" altLang="zh-CN" sz="2400" spc="1000" dirty="0">
                <a:solidFill>
                  <a:prstClr val="white">
                    <a:lumMod val="95000"/>
                  </a:prstClr>
                </a:solidFill>
                <a:latin typeface="Agency FB" panose="020B0503020202020204" pitchFamily="34" charset="0"/>
                <a:ea typeface="微软雅黑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100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/>
                  <a:cs typeface="+mn-ea"/>
                  <a:sym typeface="+mn-lt"/>
                </a:rPr>
                <a:t>王一博</a:t>
              </a:r>
              <a:endParaRPr kumimoji="0" lang="en-US" altLang="zh-CN" sz="2400" b="0" i="0" u="none" strike="noStrike" kern="1200" cap="none" spc="100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100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/>
                  <a:cs typeface="+mn-ea"/>
                  <a:sym typeface="+mn-lt"/>
                </a:rPr>
                <a:t>刘璇彰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637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64"/>
    </mc:Choice>
    <mc:Fallback>
      <p:transition spd="slow" advTm="10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EDECF0DA-C941-48E4-8090-9E667C4856AC}"/>
              </a:ext>
            </a:extLst>
          </p:cNvPr>
          <p:cNvSpPr/>
          <p:nvPr/>
        </p:nvSpPr>
        <p:spPr>
          <a:xfrm>
            <a:off x="1011649" y="2388049"/>
            <a:ext cx="3730472" cy="2992022"/>
          </a:xfrm>
          <a:prstGeom prst="roundRect">
            <a:avLst/>
          </a:prstGeom>
          <a:noFill/>
          <a:ln w="19050">
            <a:solidFill>
              <a:srgbClr val="EC53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64AC2A5-216C-4106-8899-14B42F43BB79}"/>
              </a:ext>
            </a:extLst>
          </p:cNvPr>
          <p:cNvGrpSpPr/>
          <p:nvPr/>
        </p:nvGrpSpPr>
        <p:grpSpPr>
          <a:xfrm>
            <a:off x="451669" y="0"/>
            <a:ext cx="2217624" cy="1011829"/>
            <a:chOff x="451669" y="0"/>
            <a:chExt cx="2217624" cy="101182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4136E17-9FEA-4C1D-A58F-95C718BFF817}"/>
                </a:ext>
              </a:extLst>
            </p:cNvPr>
            <p:cNvGrpSpPr/>
            <p:nvPr/>
          </p:nvGrpSpPr>
          <p:grpSpPr>
            <a:xfrm>
              <a:off x="451669" y="0"/>
              <a:ext cx="687568" cy="900745"/>
              <a:chOff x="674952" y="0"/>
              <a:chExt cx="687568" cy="900745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697DEEB8-0671-412F-86F4-AE36EE2553FC}"/>
                  </a:ext>
                </a:extLst>
              </p:cNvPr>
              <p:cNvGrpSpPr/>
              <p:nvPr/>
            </p:nvGrpSpPr>
            <p:grpSpPr>
              <a:xfrm>
                <a:off x="674952" y="0"/>
                <a:ext cx="127588" cy="900745"/>
                <a:chOff x="7272671" y="1765002"/>
                <a:chExt cx="127588" cy="900745"/>
              </a:xfrm>
              <a:solidFill>
                <a:srgbClr val="EC5357"/>
              </a:solidFill>
            </p:grpSpPr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AD09A604-69A5-4893-83C7-B4FAA208A192}"/>
                    </a:ext>
                  </a:extLst>
                </p:cNvPr>
                <p:cNvCxnSpPr>
                  <a:cxnSpLocks/>
                  <a:endCxn id="17" idx="0"/>
                </p:cNvCxnSpPr>
                <p:nvPr/>
              </p:nvCxnSpPr>
              <p:spPr>
                <a:xfrm>
                  <a:off x="7336465" y="1765002"/>
                  <a:ext cx="0" cy="773157"/>
                </a:xfrm>
                <a:prstGeom prst="line">
                  <a:avLst/>
                </a:prstGeom>
                <a:grpFill/>
                <a:ln w="28575">
                  <a:solidFill>
                    <a:srgbClr val="EC53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16D87033-6E21-4330-B18D-A63814057BE2}"/>
                    </a:ext>
                  </a:extLst>
                </p:cNvPr>
                <p:cNvSpPr/>
                <p:nvPr/>
              </p:nvSpPr>
              <p:spPr>
                <a:xfrm>
                  <a:off x="7272671" y="2538159"/>
                  <a:ext cx="127588" cy="127588"/>
                </a:xfrm>
                <a:prstGeom prst="ellipse">
                  <a:avLst/>
                </a:prstGeom>
                <a:solidFill>
                  <a:srgbClr val="0403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021AC15-F71E-4425-A6EB-FA0837FCDA6F}"/>
                  </a:ext>
                </a:extLst>
              </p:cNvPr>
              <p:cNvGrpSpPr/>
              <p:nvPr/>
            </p:nvGrpSpPr>
            <p:grpSpPr>
              <a:xfrm>
                <a:off x="954942" y="0"/>
                <a:ext cx="127588" cy="900745"/>
                <a:chOff x="7272671" y="1765002"/>
                <a:chExt cx="127588" cy="900745"/>
              </a:xfrm>
              <a:solidFill>
                <a:srgbClr val="EC5357"/>
              </a:solidFill>
            </p:grpSpPr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06DC9A82-F262-4744-8CF5-20DABA02239D}"/>
                    </a:ext>
                  </a:extLst>
                </p:cNvPr>
                <p:cNvCxnSpPr>
                  <a:cxnSpLocks/>
                  <a:endCxn id="22" idx="0"/>
                </p:cNvCxnSpPr>
                <p:nvPr/>
              </p:nvCxnSpPr>
              <p:spPr>
                <a:xfrm>
                  <a:off x="7336465" y="1765002"/>
                  <a:ext cx="0" cy="773157"/>
                </a:xfrm>
                <a:prstGeom prst="line">
                  <a:avLst/>
                </a:prstGeom>
                <a:grpFill/>
                <a:ln w="28575">
                  <a:solidFill>
                    <a:srgbClr val="EC53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6FF9600D-18DD-4EF0-A674-F37C626B5B33}"/>
                    </a:ext>
                  </a:extLst>
                </p:cNvPr>
                <p:cNvSpPr/>
                <p:nvPr/>
              </p:nvSpPr>
              <p:spPr>
                <a:xfrm>
                  <a:off x="7272671" y="2538159"/>
                  <a:ext cx="127588" cy="127588"/>
                </a:xfrm>
                <a:prstGeom prst="ellipse">
                  <a:avLst/>
                </a:prstGeom>
                <a:solidFill>
                  <a:srgbClr val="0403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00EFDEDE-6313-44EA-B6C3-72BB8AB7BD7F}"/>
                  </a:ext>
                </a:extLst>
              </p:cNvPr>
              <p:cNvGrpSpPr/>
              <p:nvPr/>
            </p:nvGrpSpPr>
            <p:grpSpPr>
              <a:xfrm>
                <a:off x="1234932" y="0"/>
                <a:ext cx="127588" cy="900745"/>
                <a:chOff x="7272671" y="1765002"/>
                <a:chExt cx="127588" cy="900745"/>
              </a:xfrm>
              <a:solidFill>
                <a:srgbClr val="EC5357"/>
              </a:solidFill>
            </p:grpSpPr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8403196A-2273-4812-8AAE-11BC7BF0517E}"/>
                    </a:ext>
                  </a:extLst>
                </p:cNvPr>
                <p:cNvCxnSpPr>
                  <a:cxnSpLocks/>
                  <a:endCxn id="25" idx="0"/>
                </p:cNvCxnSpPr>
                <p:nvPr/>
              </p:nvCxnSpPr>
              <p:spPr>
                <a:xfrm>
                  <a:off x="7336465" y="1765002"/>
                  <a:ext cx="0" cy="773157"/>
                </a:xfrm>
                <a:prstGeom prst="line">
                  <a:avLst/>
                </a:prstGeom>
                <a:grpFill/>
                <a:ln w="28575">
                  <a:solidFill>
                    <a:srgbClr val="EC53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A77012F2-AEAA-48DD-9DFE-76DEEAB94BB0}"/>
                    </a:ext>
                  </a:extLst>
                </p:cNvPr>
                <p:cNvSpPr/>
                <p:nvPr/>
              </p:nvSpPr>
              <p:spPr>
                <a:xfrm>
                  <a:off x="7272671" y="2538159"/>
                  <a:ext cx="127588" cy="127588"/>
                </a:xfrm>
                <a:prstGeom prst="ellipse">
                  <a:avLst/>
                </a:prstGeom>
                <a:solidFill>
                  <a:srgbClr val="0403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6466A40-7E46-427B-80E3-198262490353}"/>
                </a:ext>
              </a:extLst>
            </p:cNvPr>
            <p:cNvGrpSpPr/>
            <p:nvPr/>
          </p:nvGrpSpPr>
          <p:grpSpPr>
            <a:xfrm>
              <a:off x="1185309" y="280164"/>
              <a:ext cx="1483984" cy="731665"/>
              <a:chOff x="1363818" y="301430"/>
              <a:chExt cx="1483984" cy="731665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CE01443-C46B-4D9B-AB3A-B8366197FB0D}"/>
                  </a:ext>
                </a:extLst>
              </p:cNvPr>
              <p:cNvSpPr txBox="1"/>
              <p:nvPr/>
            </p:nvSpPr>
            <p:spPr>
              <a:xfrm>
                <a:off x="1363818" y="509875"/>
                <a:ext cx="1847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C5357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FDEC3D3-C14C-41A1-BA9E-786034CA1BB4}"/>
                  </a:ext>
                </a:extLst>
              </p:cNvPr>
              <p:cNvSpPr txBox="1"/>
              <p:nvPr/>
            </p:nvSpPr>
            <p:spPr>
              <a:xfrm>
                <a:off x="2663072" y="301430"/>
                <a:ext cx="184730" cy="261610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300" normalizeH="0" baseline="0" noProof="0" dirty="0">
                  <a:ln>
                    <a:noFill/>
                  </a:ln>
                  <a:solidFill>
                    <a:srgbClr val="040340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3523D33-5997-4A55-9AFC-487AF9B90E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6092" y="0"/>
            <a:ext cx="10287000" cy="6858000"/>
          </a:xfrm>
          <a:prstGeom prst="rect">
            <a:avLst/>
          </a:prstGeom>
        </p:spPr>
      </p:pic>
      <p:sp useBgFill="1">
        <p:nvSpPr>
          <p:cNvPr id="18" name="文本框 17">
            <a:extLst>
              <a:ext uri="{FF2B5EF4-FFF2-40B4-BE49-F238E27FC236}">
                <a16:creationId xmlns:a16="http://schemas.microsoft.com/office/drawing/2014/main" id="{A04332A7-5120-4089-B30E-3A564A1A4B7B}"/>
              </a:ext>
            </a:extLst>
          </p:cNvPr>
          <p:cNvSpPr txBox="1"/>
          <p:nvPr/>
        </p:nvSpPr>
        <p:spPr>
          <a:xfrm>
            <a:off x="3893215" y="1674381"/>
            <a:ext cx="1276503" cy="3991349"/>
          </a:xfrm>
          <a:prstGeom prst="rect">
            <a:avLst/>
          </a:prstGeom>
        </p:spPr>
        <p:txBody>
          <a:bodyPr vert="wordArtVertRtl" wrap="none" rtlCol="0">
            <a:spAutoFit/>
          </a:bodyPr>
          <a:lstStyle/>
          <a:p>
            <a:pPr lvl="0" algn="ctr">
              <a:defRPr/>
            </a:pPr>
            <a:r>
              <a:rPr lang="en-US" altLang="zh-CN" sz="1600" b="1" spc="300" dirty="0">
                <a:latin typeface="Arial Black" panose="020B0A04020102020204" pitchFamily="34" charset="0"/>
                <a:cs typeface="+mn-ea"/>
                <a:sym typeface="+mn-lt"/>
              </a:rPr>
              <a:t>Legend</a:t>
            </a:r>
          </a:p>
          <a:p>
            <a:pPr lvl="0" algn="ctr">
              <a:defRPr/>
            </a:pPr>
            <a:r>
              <a:rPr lang="en-US" altLang="zh-CN" sz="2400" b="1" spc="300" dirty="0">
                <a:latin typeface="Corbel" panose="020B0503020204020204" pitchFamily="34" charset="0"/>
                <a:cs typeface="+mn-ea"/>
                <a:sym typeface="+mn-lt"/>
              </a:rPr>
              <a:t>OF</a:t>
            </a:r>
          </a:p>
          <a:p>
            <a:pPr lvl="0" algn="ctr">
              <a:defRPr/>
            </a:pPr>
            <a:r>
              <a:rPr lang="en-US" altLang="zh-CN" sz="1600" b="1" spc="300" dirty="0">
                <a:cs typeface="+mn-ea"/>
                <a:sym typeface="+mn-lt"/>
              </a:rPr>
              <a:t>Lost Knight</a:t>
            </a:r>
            <a:endParaRPr kumimoji="0" lang="en-US" altLang="zh-CN" sz="1600" b="1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 useBgFill="1">
        <p:nvSpPr>
          <p:cNvPr id="19" name="文本框 18">
            <a:extLst>
              <a:ext uri="{FF2B5EF4-FFF2-40B4-BE49-F238E27FC236}">
                <a16:creationId xmlns:a16="http://schemas.microsoft.com/office/drawing/2014/main" id="{1319A720-0811-493F-B515-D67E97855232}"/>
              </a:ext>
            </a:extLst>
          </p:cNvPr>
          <p:cNvSpPr txBox="1"/>
          <p:nvPr/>
        </p:nvSpPr>
        <p:spPr>
          <a:xfrm>
            <a:off x="3704957" y="1892433"/>
            <a:ext cx="184731" cy="3942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409D57-1B18-427D-BD0D-84B7C587CB30}"/>
              </a:ext>
            </a:extLst>
          </p:cNvPr>
          <p:cNvSpPr txBox="1"/>
          <p:nvPr/>
        </p:nvSpPr>
        <p:spPr>
          <a:xfrm>
            <a:off x="1370039" y="157018"/>
            <a:ext cx="37996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致敬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——</a:t>
            </a:r>
          </a:p>
          <a:p>
            <a:r>
              <a:rPr lang="zh-CN" altLang="en-US" sz="3600" dirty="0">
                <a:solidFill>
                  <a:schemeClr val="accent5">
                    <a:lumMod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年少时的游戏梦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49365B-A531-4792-BB53-3B5990623E00}"/>
              </a:ext>
            </a:extLst>
          </p:cNvPr>
          <p:cNvSpPr txBox="1"/>
          <p:nvPr/>
        </p:nvSpPr>
        <p:spPr>
          <a:xfrm>
            <a:off x="2137300" y="2105891"/>
            <a:ext cx="1107996" cy="3559839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sz="6000" dirty="0">
                <a:solidFill>
                  <a:schemeClr val="accent5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谢谢观赏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D49DDDC-E324-4E30-9BB6-4C2939DFC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" y="0"/>
            <a:ext cx="12182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421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17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5E1FBAB-B0DC-4F25-971E-F7E6BF0BF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C5BC983-48ED-4E19-946C-86D1472EE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71" y="155643"/>
            <a:ext cx="1789890" cy="826851"/>
          </a:xfrm>
        </p:spPr>
        <p:txBody>
          <a:bodyPr/>
          <a:lstStyle/>
          <a:p>
            <a:pPr algn="l"/>
            <a:r>
              <a:rPr lang="en-US" altLang="zh-CN" b="1" dirty="0">
                <a:solidFill>
                  <a:schemeClr val="bg1"/>
                </a:solidFill>
              </a:rPr>
              <a:t>Design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267544"/>
      </p:ext>
    </p:extLst>
  </p:cSld>
  <p:clrMapOvr>
    <a:masterClrMapping/>
  </p:clrMapOvr>
  <p:transition spd="med" advTm="56364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31"/>
          <p:cNvSpPr txBox="1">
            <a:spLocks noChangeArrowheads="1"/>
          </p:cNvSpPr>
          <p:nvPr/>
        </p:nvSpPr>
        <p:spPr bwMode="auto">
          <a:xfrm>
            <a:off x="1866469" y="87315"/>
            <a:ext cx="1753990" cy="52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2800" dirty="0" err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Analysics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2531" name="Oval 6"/>
          <p:cNvSpPr>
            <a:spLocks noChangeArrowheads="1"/>
          </p:cNvSpPr>
          <p:nvPr/>
        </p:nvSpPr>
        <p:spPr bwMode="auto">
          <a:xfrm flipH="1">
            <a:off x="2716213" y="1774825"/>
            <a:ext cx="4257675" cy="4256088"/>
          </a:xfrm>
          <a:prstGeom prst="ellipse">
            <a:avLst/>
          </a:prstGeom>
          <a:noFill/>
          <a:ln w="11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22532" name="Line 16"/>
          <p:cNvSpPr>
            <a:spLocks noChangeShapeType="1"/>
          </p:cNvSpPr>
          <p:nvPr/>
        </p:nvSpPr>
        <p:spPr bwMode="auto">
          <a:xfrm flipH="1">
            <a:off x="4507148" y="2552910"/>
            <a:ext cx="1024557" cy="723354"/>
          </a:xfrm>
          <a:prstGeom prst="line">
            <a:avLst/>
          </a:prstGeom>
          <a:noFill/>
          <a:ln w="19050">
            <a:solidFill>
              <a:srgbClr val="2E2C2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2" tIns="45718" rIns="91432" bIns="45718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22533" name="Line 17"/>
          <p:cNvSpPr>
            <a:spLocks noChangeShapeType="1"/>
          </p:cNvSpPr>
          <p:nvPr/>
        </p:nvSpPr>
        <p:spPr bwMode="auto">
          <a:xfrm flipH="1" flipV="1">
            <a:off x="4484688" y="4108451"/>
            <a:ext cx="1665284" cy="576334"/>
          </a:xfrm>
          <a:prstGeom prst="line">
            <a:avLst/>
          </a:prstGeom>
          <a:noFill/>
          <a:ln w="19050">
            <a:solidFill>
              <a:srgbClr val="2E2C2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2" tIns="45718" rIns="91432" bIns="45718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22534" name="Line 18"/>
          <p:cNvSpPr>
            <a:spLocks noChangeShapeType="1"/>
          </p:cNvSpPr>
          <p:nvPr/>
        </p:nvSpPr>
        <p:spPr bwMode="auto">
          <a:xfrm flipH="1">
            <a:off x="4525968" y="3347095"/>
            <a:ext cx="1713661" cy="283523"/>
          </a:xfrm>
          <a:prstGeom prst="line">
            <a:avLst/>
          </a:prstGeom>
          <a:noFill/>
          <a:ln w="19050">
            <a:solidFill>
              <a:srgbClr val="2E2C2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2" tIns="45718" rIns="91432" bIns="45718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grpSp>
        <p:nvGrpSpPr>
          <p:cNvPr id="22535" name="组合 7"/>
          <p:cNvGrpSpPr>
            <a:grpSpLocks/>
          </p:cNvGrpSpPr>
          <p:nvPr/>
        </p:nvGrpSpPr>
        <p:grpSpPr bwMode="auto">
          <a:xfrm flipH="1">
            <a:off x="5368683" y="1426276"/>
            <a:ext cx="1265481" cy="1265481"/>
            <a:chOff x="-496484" y="127937"/>
            <a:chExt cx="1038225" cy="1038225"/>
          </a:xfrm>
          <a:solidFill>
            <a:schemeClr val="bg2"/>
          </a:solidFill>
        </p:grpSpPr>
        <p:sp>
          <p:nvSpPr>
            <p:cNvPr id="22536" name="Oval 10"/>
            <p:cNvSpPr>
              <a:spLocks noChangeArrowheads="1"/>
            </p:cNvSpPr>
            <p:nvPr/>
          </p:nvSpPr>
          <p:spPr bwMode="auto">
            <a:xfrm>
              <a:off x="-496484" y="127937"/>
              <a:ext cx="1038225" cy="1038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2537" name="TextBox 9"/>
            <p:cNvSpPr txBox="1">
              <a:spLocks noChangeArrowheads="1"/>
            </p:cNvSpPr>
            <p:nvPr/>
          </p:nvSpPr>
          <p:spPr bwMode="auto">
            <a:xfrm>
              <a:off x="-396229" y="452943"/>
              <a:ext cx="812317" cy="3787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altLang="zh-CN" sz="2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NPC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22538" name="组合 10"/>
          <p:cNvGrpSpPr>
            <a:grpSpLocks/>
          </p:cNvGrpSpPr>
          <p:nvPr/>
        </p:nvGrpSpPr>
        <p:grpSpPr bwMode="auto">
          <a:xfrm flipH="1">
            <a:off x="6419018" y="2845924"/>
            <a:ext cx="1038225" cy="1038225"/>
            <a:chOff x="0" y="0"/>
            <a:chExt cx="1038225" cy="1038225"/>
          </a:xfrm>
          <a:solidFill>
            <a:schemeClr val="accent2">
              <a:lumMod val="50000"/>
            </a:schemeClr>
          </a:solidFill>
        </p:grpSpPr>
        <p:sp>
          <p:nvSpPr>
            <p:cNvPr id="22539" name="Oval 12"/>
            <p:cNvSpPr>
              <a:spLocks noChangeArrowheads="1"/>
            </p:cNvSpPr>
            <p:nvPr/>
          </p:nvSpPr>
          <p:spPr bwMode="auto">
            <a:xfrm>
              <a:off x="0" y="0"/>
              <a:ext cx="1038225" cy="1038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2540" name="TextBox 12"/>
            <p:cNvSpPr txBox="1">
              <a:spLocks noChangeArrowheads="1"/>
            </p:cNvSpPr>
            <p:nvPr/>
          </p:nvSpPr>
          <p:spPr bwMode="auto">
            <a:xfrm>
              <a:off x="80963" y="291239"/>
              <a:ext cx="812317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CN" altLang="en-US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操作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22541" name="组合 13"/>
          <p:cNvGrpSpPr>
            <a:grpSpLocks/>
          </p:cNvGrpSpPr>
          <p:nvPr/>
        </p:nvGrpSpPr>
        <p:grpSpPr bwMode="auto">
          <a:xfrm flipH="1">
            <a:off x="6082553" y="4396618"/>
            <a:ext cx="1263548" cy="1265481"/>
            <a:chOff x="0" y="0"/>
            <a:chExt cx="1038225" cy="1039812"/>
          </a:xfrm>
          <a:solidFill>
            <a:srgbClr val="FF0000"/>
          </a:solidFill>
        </p:grpSpPr>
        <p:sp>
          <p:nvSpPr>
            <p:cNvPr id="22542" name="Oval 11"/>
            <p:cNvSpPr>
              <a:spLocks noChangeArrowheads="1"/>
            </p:cNvSpPr>
            <p:nvPr/>
          </p:nvSpPr>
          <p:spPr bwMode="auto">
            <a:xfrm>
              <a:off x="0" y="0"/>
              <a:ext cx="1038225" cy="10398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2543" name="TextBox 15"/>
            <p:cNvSpPr txBox="1">
              <a:spLocks noChangeArrowheads="1"/>
            </p:cNvSpPr>
            <p:nvPr/>
          </p:nvSpPr>
          <p:spPr bwMode="auto">
            <a:xfrm>
              <a:off x="100914" y="343491"/>
              <a:ext cx="812317" cy="4299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CN" altLang="en-US" sz="28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剧情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22544" name="Oval 8"/>
          <p:cNvSpPr>
            <a:spLocks noChangeArrowheads="1"/>
          </p:cNvSpPr>
          <p:nvPr/>
        </p:nvSpPr>
        <p:spPr bwMode="auto">
          <a:xfrm flipH="1">
            <a:off x="1901670" y="2683455"/>
            <a:ext cx="2102362" cy="2102361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22545" name="Oval 9"/>
          <p:cNvSpPr>
            <a:spLocks noChangeArrowheads="1"/>
          </p:cNvSpPr>
          <p:nvPr/>
        </p:nvSpPr>
        <p:spPr bwMode="auto">
          <a:xfrm flipH="1">
            <a:off x="2383241" y="2999956"/>
            <a:ext cx="1648118" cy="1649407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2" tIns="45718" rIns="91432" bIns="45718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22546" name="TextBox 18"/>
          <p:cNvSpPr txBox="1">
            <a:spLocks noChangeArrowheads="1"/>
          </p:cNvSpPr>
          <p:nvPr/>
        </p:nvSpPr>
        <p:spPr bwMode="auto">
          <a:xfrm flipH="1">
            <a:off x="2689759" y="3429000"/>
            <a:ext cx="1067854" cy="83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8" rIns="91432" bIns="45718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关键技术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22547" name="组合 19"/>
          <p:cNvGrpSpPr>
            <a:grpSpLocks/>
          </p:cNvGrpSpPr>
          <p:nvPr/>
        </p:nvGrpSpPr>
        <p:grpSpPr bwMode="auto">
          <a:xfrm flipH="1">
            <a:off x="4652601" y="5566654"/>
            <a:ext cx="1038225" cy="1039812"/>
            <a:chOff x="0" y="0"/>
            <a:chExt cx="1038225" cy="1039812"/>
          </a:xfrm>
          <a:solidFill>
            <a:schemeClr val="accent2">
              <a:lumMod val="50000"/>
            </a:schemeClr>
          </a:solidFill>
        </p:grpSpPr>
        <p:sp>
          <p:nvSpPr>
            <p:cNvPr id="22548" name="Oval 11"/>
            <p:cNvSpPr>
              <a:spLocks noChangeArrowheads="1"/>
            </p:cNvSpPr>
            <p:nvPr/>
          </p:nvSpPr>
          <p:spPr bwMode="auto">
            <a:xfrm>
              <a:off x="0" y="0"/>
              <a:ext cx="1038225" cy="10398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2549" name="TextBox 21"/>
            <p:cNvSpPr txBox="1">
              <a:spLocks noChangeArrowheads="1"/>
            </p:cNvSpPr>
            <p:nvPr/>
          </p:nvSpPr>
          <p:spPr bwMode="auto">
            <a:xfrm>
              <a:off x="105658" y="319851"/>
              <a:ext cx="812317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贴图</a:t>
              </a:r>
            </a:p>
          </p:txBody>
        </p:sp>
      </p:grpSp>
      <p:sp>
        <p:nvSpPr>
          <p:cNvPr id="22550" name="Line 16"/>
          <p:cNvSpPr>
            <a:spLocks noChangeShapeType="1"/>
          </p:cNvSpPr>
          <p:nvPr/>
        </p:nvSpPr>
        <p:spPr bwMode="auto">
          <a:xfrm flipH="1" flipV="1">
            <a:off x="4297513" y="4602578"/>
            <a:ext cx="548388" cy="843563"/>
          </a:xfrm>
          <a:prstGeom prst="line">
            <a:avLst/>
          </a:prstGeom>
          <a:noFill/>
          <a:ln w="19050">
            <a:solidFill>
              <a:srgbClr val="2E2C2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2" tIns="45718" rIns="91432" bIns="45718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22551" name="TextBox 23"/>
          <p:cNvSpPr txBox="1">
            <a:spLocks noChangeArrowheads="1"/>
          </p:cNvSpPr>
          <p:nvPr/>
        </p:nvSpPr>
        <p:spPr bwMode="auto">
          <a:xfrm>
            <a:off x="113408" y="982783"/>
            <a:ext cx="3917951" cy="83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利用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DFS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生成随机且有唯一解的迷宫地图，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1600" dirty="0">
                <a:solidFill>
                  <a:srgbClr val="484849"/>
                </a:solidFill>
                <a:latin typeface="微软雅黑" pitchFamily="34" charset="-122"/>
                <a:ea typeface="微软雅黑" pitchFamily="34" charset="-122"/>
              </a:rPr>
              <a:t>加以迷雾效果，人物只能通过有限的灯光摸索地图。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2553" name="TextBox 25"/>
          <p:cNvSpPr txBox="1">
            <a:spLocks noChangeArrowheads="1"/>
          </p:cNvSpPr>
          <p:nvPr/>
        </p:nvSpPr>
        <p:spPr bwMode="auto">
          <a:xfrm>
            <a:off x="7425827" y="3071876"/>
            <a:ext cx="2697163" cy="83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鼠标方向控制灯光，并在对话时控制节奏和选项，键盘“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WASD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”控制移动。</a:t>
            </a:r>
          </a:p>
        </p:txBody>
      </p:sp>
      <p:sp>
        <p:nvSpPr>
          <p:cNvPr id="22554" name="TextBox 26"/>
          <p:cNvSpPr txBox="1">
            <a:spLocks noChangeArrowheads="1"/>
          </p:cNvSpPr>
          <p:nvPr/>
        </p:nvSpPr>
        <p:spPr bwMode="auto">
          <a:xfrm>
            <a:off x="7306860" y="4731973"/>
            <a:ext cx="3917951" cy="101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阿里汉仪智能黑体" panose="00020600040101010101" pitchFamily="18" charset="-122"/>
                <a:ea typeface="阿里汉仪智能黑体" panose="00020600040101010101" pitchFamily="18" charset="-122"/>
              </a:rPr>
              <a:t>剧情设计方面采用多分支的剧情结构，力求新颖的同时让玩家产生有意义的思考。</a:t>
            </a:r>
          </a:p>
        </p:txBody>
      </p:sp>
      <p:sp>
        <p:nvSpPr>
          <p:cNvPr id="2" name="TextBox 25">
            <a:extLst>
              <a:ext uri="{FF2B5EF4-FFF2-40B4-BE49-F238E27FC236}">
                <a16:creationId xmlns:a16="http://schemas.microsoft.com/office/drawing/2014/main" id="{9E67B58C-8A24-458E-BD13-D823AF08F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0566" y="1208395"/>
            <a:ext cx="2697163" cy="1077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阿里汉仪智能黑体" panose="00020600040101010101" pitchFamily="18" charset="-122"/>
                <a:ea typeface="阿里汉仪智能黑体" panose="00020600040101010101" pitchFamily="18" charset="-122"/>
              </a:rPr>
              <a:t>抛弃不完善的战斗系统，加强剧情，利用人物与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阿里汉仪智能黑体" panose="00020600040101010101" pitchFamily="18" charset="-122"/>
                <a:ea typeface="阿里汉仪智能黑体" panose="00020600040101010101" pitchFamily="18" charset="-122"/>
              </a:rPr>
              <a:t>NPC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阿里汉仪智能黑体" panose="00020600040101010101" pitchFamily="18" charset="-122"/>
                <a:ea typeface="阿里汉仪智能黑体" panose="00020600040101010101" pitchFamily="18" charset="-122"/>
              </a:rPr>
              <a:t>之间的对话和选择实现多结局多支线的剧情系统。</a:t>
            </a:r>
          </a:p>
        </p:txBody>
      </p:sp>
      <p:sp>
        <p:nvSpPr>
          <p:cNvPr id="34" name="Line 16">
            <a:extLst>
              <a:ext uri="{FF2B5EF4-FFF2-40B4-BE49-F238E27FC236}">
                <a16:creationId xmlns:a16="http://schemas.microsoft.com/office/drawing/2014/main" id="{E032B2A1-A76A-4F62-AB6D-CFDFD23D9F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57812" y="2477857"/>
            <a:ext cx="265231" cy="716199"/>
          </a:xfrm>
          <a:prstGeom prst="line">
            <a:avLst/>
          </a:prstGeom>
          <a:noFill/>
          <a:ln w="19050">
            <a:solidFill>
              <a:srgbClr val="2E2C2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2" tIns="45718" rIns="91432" bIns="45718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grpSp>
        <p:nvGrpSpPr>
          <p:cNvPr id="35" name="组合 7">
            <a:extLst>
              <a:ext uri="{FF2B5EF4-FFF2-40B4-BE49-F238E27FC236}">
                <a16:creationId xmlns:a16="http://schemas.microsoft.com/office/drawing/2014/main" id="{F92C56F4-4682-4F6C-8A7B-4DE66D0C3B9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781473" y="1394172"/>
            <a:ext cx="1038225" cy="1038225"/>
            <a:chOff x="0" y="0"/>
            <a:chExt cx="1038225" cy="1038225"/>
          </a:xfrm>
          <a:solidFill>
            <a:schemeClr val="accent2">
              <a:lumMod val="50000"/>
            </a:schemeClr>
          </a:solidFill>
        </p:grpSpPr>
        <p:sp>
          <p:nvSpPr>
            <p:cNvPr id="36" name="Oval 10">
              <a:extLst>
                <a:ext uri="{FF2B5EF4-FFF2-40B4-BE49-F238E27FC236}">
                  <a16:creationId xmlns:a16="http://schemas.microsoft.com/office/drawing/2014/main" id="{1DD6F2F7-504F-495D-91A9-552F390E5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038225" cy="1038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7" name="TextBox 9">
              <a:extLst>
                <a:ext uri="{FF2B5EF4-FFF2-40B4-BE49-F238E27FC236}">
                  <a16:creationId xmlns:a16="http://schemas.microsoft.com/office/drawing/2014/main" id="{30997030-4BBD-47B2-BFF5-3B15A604D9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255" y="325006"/>
              <a:ext cx="812317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地图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4" name="TextBox 26">
            <a:extLst>
              <a:ext uri="{FF2B5EF4-FFF2-40B4-BE49-F238E27FC236}">
                <a16:creationId xmlns:a16="http://schemas.microsoft.com/office/drawing/2014/main" id="{27323F00-D5E8-4D60-8EA2-2E84D6012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076" y="6042478"/>
            <a:ext cx="3917951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在随机迷宫中合理添加贴图，保证除部分预设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BOSS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之外贴图不会与墙体相冲突。</a:t>
            </a:r>
          </a:p>
        </p:txBody>
      </p:sp>
    </p:spTree>
    <p:custDataLst>
      <p:tags r:id="rId1"/>
    </p:custDataLst>
  </p:cSld>
  <p:clrMapOvr>
    <a:masterClrMapping/>
  </p:clrMapOvr>
  <p:transition spd="slow" advTm="7574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 tmFilter="0,0; .5, 1; 1, 1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5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5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/>
      <p:bldP spid="22551" grpId="0"/>
      <p:bldP spid="22553" grpId="0"/>
      <p:bldP spid="22554" grpId="0"/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bg1">
                <a:lumMod val="95000"/>
              </a:schemeClr>
            </a:gs>
            <a:gs pos="83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5163C6E-D88C-4446-8917-C484EC4C28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7000">
                <a:schemeClr val="accent3">
                  <a:lumMod val="60000"/>
                  <a:lumOff val="40000"/>
                  <a:alpha val="15000"/>
                </a:schemeClr>
              </a:gs>
              <a:gs pos="6122">
                <a:schemeClr val="accent1">
                  <a:lumMod val="20000"/>
                  <a:lumOff val="80000"/>
                  <a:alpha val="25000"/>
                </a:schemeClr>
              </a:gs>
              <a:gs pos="100000">
                <a:schemeClr val="accent1">
                  <a:lumMod val="30000"/>
                  <a:lumOff val="70000"/>
                  <a:alpha val="1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2" name="Chart 21"/>
          <p:cNvGraphicFramePr/>
          <p:nvPr>
            <p:extLst>
              <p:ext uri="{D42A27DB-BD31-4B8C-83A1-F6EECF244321}">
                <p14:modId xmlns:p14="http://schemas.microsoft.com/office/powerpoint/2010/main" val="258104232"/>
              </p:ext>
            </p:extLst>
          </p:nvPr>
        </p:nvGraphicFramePr>
        <p:xfrm>
          <a:off x="553989" y="1682227"/>
          <a:ext cx="5957362" cy="3718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84" name="Group 83"/>
          <p:cNvGrpSpPr/>
          <p:nvPr/>
        </p:nvGrpSpPr>
        <p:grpSpPr>
          <a:xfrm>
            <a:off x="7775571" y="2010828"/>
            <a:ext cx="554444" cy="1404129"/>
            <a:chOff x="7963296" y="3024548"/>
            <a:chExt cx="554444" cy="1404129"/>
          </a:xfrm>
          <a:solidFill>
            <a:schemeClr val="bg1">
              <a:lumMod val="85000"/>
            </a:schemeClr>
          </a:solidFill>
        </p:grpSpPr>
        <p:sp>
          <p:nvSpPr>
            <p:cNvPr id="28" name="Rectangle 27"/>
            <p:cNvSpPr/>
            <p:nvPr/>
          </p:nvSpPr>
          <p:spPr>
            <a:xfrm>
              <a:off x="7963296" y="3869837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63296" y="4016581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963296" y="4163325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963296" y="4310069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963296" y="3590419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963296" y="3737163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963296" y="3318034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963296" y="3450710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969100" y="3024548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969100" y="3171292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027729" y="2017608"/>
            <a:ext cx="556904" cy="1404129"/>
            <a:chOff x="7201386" y="3031328"/>
            <a:chExt cx="556904" cy="1404129"/>
          </a:xfrm>
          <a:solidFill>
            <a:schemeClr val="bg1">
              <a:lumMod val="85000"/>
            </a:schemeClr>
          </a:solidFill>
        </p:grpSpPr>
        <p:sp>
          <p:nvSpPr>
            <p:cNvPr id="40" name="Rectangle 39"/>
            <p:cNvSpPr/>
            <p:nvPr/>
          </p:nvSpPr>
          <p:spPr>
            <a:xfrm>
              <a:off x="7209650" y="3876617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09650" y="4023361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209650" y="4170105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209650" y="4316849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209650" y="3597199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209650" y="3743943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209650" y="3324814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209650" y="3457490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201386" y="3031328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201386" y="3178072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515838" y="2017608"/>
            <a:ext cx="554444" cy="1404129"/>
            <a:chOff x="7090117" y="3031328"/>
            <a:chExt cx="554444" cy="1404129"/>
          </a:xfrm>
          <a:solidFill>
            <a:schemeClr val="bg1">
              <a:lumMod val="85000"/>
            </a:schemeClr>
          </a:solidFill>
        </p:grpSpPr>
        <p:sp>
          <p:nvSpPr>
            <p:cNvPr id="62" name="Rectangle 61"/>
            <p:cNvSpPr/>
            <p:nvPr/>
          </p:nvSpPr>
          <p:spPr>
            <a:xfrm>
              <a:off x="7090117" y="3876617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090117" y="4023361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090117" y="4170105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090117" y="4316849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090117" y="3597199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090117" y="3743943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090117" y="3324814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090117" y="3457490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095921" y="3031328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095921" y="3178072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7077949" y="3502005"/>
            <a:ext cx="429107" cy="584899"/>
            <a:chOff x="7265674" y="4712677"/>
            <a:chExt cx="429107" cy="584899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7466160" y="4712677"/>
              <a:ext cx="0" cy="28941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7265674" y="5035966"/>
              <a:ext cx="429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40%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835337" y="3498973"/>
            <a:ext cx="429107" cy="584899"/>
            <a:chOff x="7265674" y="4712677"/>
            <a:chExt cx="429107" cy="584899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7466160" y="4712677"/>
              <a:ext cx="0" cy="28941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7265674" y="5035966"/>
              <a:ext cx="429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30%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575604" y="3495160"/>
            <a:ext cx="429107" cy="584899"/>
            <a:chOff x="7265674" y="4712677"/>
            <a:chExt cx="429107" cy="584899"/>
          </a:xfrm>
        </p:grpSpPr>
        <p:cxnSp>
          <p:nvCxnSpPr>
            <p:cNvPr id="95" name="Straight Connector 94"/>
            <p:cNvCxnSpPr/>
            <p:nvPr/>
          </p:nvCxnSpPr>
          <p:spPr>
            <a:xfrm>
              <a:off x="7466160" y="4712677"/>
              <a:ext cx="0" cy="28941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7265674" y="5035966"/>
              <a:ext cx="429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FFC000"/>
                  </a:solidFill>
                  <a:latin typeface="Calibri"/>
                </a:rPr>
                <a:t>3</a:t>
              </a:r>
              <a:r>
                <a:rPr kumimoji="0" lang="id-ID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0%</a:t>
              </a:r>
            </a:p>
          </p:txBody>
        </p:sp>
      </p:grpSp>
      <p:cxnSp>
        <p:nvCxnSpPr>
          <p:cNvPr id="105" name="Straight Connector 104"/>
          <p:cNvCxnSpPr/>
          <p:nvPr/>
        </p:nvCxnSpPr>
        <p:spPr>
          <a:xfrm>
            <a:off x="6314399" y="1885723"/>
            <a:ext cx="0" cy="338696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7013661" y="4251016"/>
            <a:ext cx="3743236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11438810" y="175818"/>
            <a:ext cx="542322" cy="662567"/>
            <a:chOff x="11438810" y="175818"/>
            <a:chExt cx="542322" cy="662567"/>
          </a:xfrm>
        </p:grpSpPr>
        <p:sp>
          <p:nvSpPr>
            <p:cNvPr id="74" name="Oval 73"/>
            <p:cNvSpPr>
              <a:spLocks/>
            </p:cNvSpPr>
            <p:nvPr/>
          </p:nvSpPr>
          <p:spPr>
            <a:xfrm>
              <a:off x="11481479" y="267286"/>
              <a:ext cx="377585" cy="3780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26332" y="175818"/>
              <a:ext cx="154800" cy="1548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1765132" y="622385"/>
              <a:ext cx="216000" cy="216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1515306" y="676385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1438810" y="283831"/>
              <a:ext cx="4545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senal" panose="02010504060200020004" pitchFamily="50" charset="0"/>
                <a:ea typeface="+mn-ea"/>
                <a:cs typeface="+mn-cs"/>
              </a:endParaRPr>
            </a:p>
          </p:txBody>
        </p:sp>
      </p:grpSp>
      <p:sp>
        <p:nvSpPr>
          <p:cNvPr id="79" name="Content Placeholder 7"/>
          <p:cNvSpPr txBox="1">
            <a:spLocks/>
          </p:cNvSpPr>
          <p:nvPr/>
        </p:nvSpPr>
        <p:spPr>
          <a:xfrm>
            <a:off x="3640383" y="7566"/>
            <a:ext cx="5218511" cy="83747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Group Division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556768" y="844754"/>
            <a:ext cx="1440000" cy="58058"/>
            <a:chOff x="4616262" y="2307771"/>
            <a:chExt cx="2349876" cy="58058"/>
          </a:xfrm>
        </p:grpSpPr>
        <p:sp>
          <p:nvSpPr>
            <p:cNvPr id="100" name="Rectangle 99"/>
            <p:cNvSpPr/>
            <p:nvPr/>
          </p:nvSpPr>
          <p:spPr>
            <a:xfrm>
              <a:off x="4616262" y="2307771"/>
              <a:ext cx="1174938" cy="580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791200" y="2307771"/>
              <a:ext cx="1174938" cy="580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035304" y="2860322"/>
            <a:ext cx="548640" cy="558840"/>
            <a:chOff x="7319885" y="3364413"/>
            <a:chExt cx="548640" cy="558840"/>
          </a:xfrm>
          <a:solidFill>
            <a:schemeClr val="bg1">
              <a:lumMod val="50000"/>
            </a:schemeClr>
          </a:solidFill>
        </p:grpSpPr>
        <p:sp>
          <p:nvSpPr>
            <p:cNvPr id="103" name="Rectangle 102"/>
            <p:cNvSpPr/>
            <p:nvPr/>
          </p:nvSpPr>
          <p:spPr>
            <a:xfrm>
              <a:off x="7319885" y="3364413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319885" y="3511157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319885" y="3657901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7319885" y="3804645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774882" y="3018017"/>
            <a:ext cx="548640" cy="412096"/>
            <a:chOff x="8073531" y="3504377"/>
            <a:chExt cx="548640" cy="412096"/>
          </a:xfrm>
          <a:solidFill>
            <a:schemeClr val="accent1"/>
          </a:solidFill>
        </p:grpSpPr>
        <p:sp>
          <p:nvSpPr>
            <p:cNvPr id="110" name="Rectangle 109"/>
            <p:cNvSpPr/>
            <p:nvPr/>
          </p:nvSpPr>
          <p:spPr>
            <a:xfrm>
              <a:off x="8073531" y="3504377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8073531" y="3651121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8073531" y="3797865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513771" y="3170453"/>
            <a:ext cx="548640" cy="265352"/>
            <a:chOff x="8813798" y="3657901"/>
            <a:chExt cx="548640" cy="265352"/>
          </a:xfrm>
          <a:solidFill>
            <a:schemeClr val="accent4"/>
          </a:solidFill>
        </p:grpSpPr>
        <p:sp>
          <p:nvSpPr>
            <p:cNvPr id="113" name="Rectangle 112"/>
            <p:cNvSpPr/>
            <p:nvPr/>
          </p:nvSpPr>
          <p:spPr>
            <a:xfrm>
              <a:off x="8813798" y="3657901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813798" y="3804645"/>
              <a:ext cx="548640" cy="11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7FB5119-B4E3-4685-A1E4-0854DE5726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8" b="55783"/>
          <a:stretch/>
        </p:blipFill>
        <p:spPr>
          <a:xfrm>
            <a:off x="8521642" y="3023709"/>
            <a:ext cx="548640" cy="118608"/>
          </a:xfrm>
          <a:prstGeom prst="rect">
            <a:avLst/>
          </a:prstGeom>
        </p:spPr>
      </p:pic>
      <p:sp>
        <p:nvSpPr>
          <p:cNvPr id="5" name="Line 16">
            <a:extLst>
              <a:ext uri="{FF2B5EF4-FFF2-40B4-BE49-F238E27FC236}">
                <a16:creationId xmlns:a16="http://schemas.microsoft.com/office/drawing/2014/main" id="{FF357FC3-1E90-44A4-8B4A-754189D02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5004" y="1298941"/>
            <a:ext cx="390726" cy="766572"/>
          </a:xfrm>
          <a:prstGeom prst="line">
            <a:avLst/>
          </a:prstGeom>
          <a:noFill/>
          <a:ln w="19050">
            <a:solidFill>
              <a:srgbClr val="2E2C2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2" tIns="45718" rIns="91432" bIns="45718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94A5A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Line 16">
            <a:extLst>
              <a:ext uri="{FF2B5EF4-FFF2-40B4-BE49-F238E27FC236}">
                <a16:creationId xmlns:a16="http://schemas.microsoft.com/office/drawing/2014/main" id="{5DA26064-CBA2-4985-AF3B-68F49AF1EE4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50868" y="4384618"/>
            <a:ext cx="505898" cy="830992"/>
          </a:xfrm>
          <a:prstGeom prst="line">
            <a:avLst/>
          </a:prstGeom>
          <a:noFill/>
          <a:ln w="19050">
            <a:solidFill>
              <a:srgbClr val="2E2C2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2" tIns="45718" rIns="91432" bIns="45718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8" name="Line 16">
            <a:extLst>
              <a:ext uri="{FF2B5EF4-FFF2-40B4-BE49-F238E27FC236}">
                <a16:creationId xmlns:a16="http://schemas.microsoft.com/office/drawing/2014/main" id="{77D0FE8C-4766-465B-B48E-89B72F2C12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83039" y="4442690"/>
            <a:ext cx="225677" cy="731672"/>
          </a:xfrm>
          <a:prstGeom prst="line">
            <a:avLst/>
          </a:prstGeom>
          <a:noFill/>
          <a:ln w="19050">
            <a:solidFill>
              <a:srgbClr val="2E2C2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2" tIns="45718" rIns="91432" bIns="45718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94A5A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3542C5D3-CDC1-4098-8A9B-C09098129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4565" y="462451"/>
            <a:ext cx="2697163" cy="83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1600" dirty="0">
                <a:solidFill>
                  <a:srgbClr val="484849"/>
                </a:solidFill>
                <a:latin typeface="微软雅黑" pitchFamily="34" charset="-122"/>
                <a:ea typeface="微软雅黑" pitchFamily="34" charset="-122"/>
              </a:rPr>
              <a:t>人物和地图的贴图、界面设计，对话背景。（关于美工的一切）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id="{4A9E1A0C-64AB-47CC-A7B2-A1EFFDB73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989" y="5174362"/>
            <a:ext cx="2697163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随机地图的初步算法，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NPC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的植入，对话系统的实现。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D5DBBD73-D04F-4964-BEBF-19A0E48AB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787" y="5221808"/>
            <a:ext cx="2193230" cy="83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8" rIns="91432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随机地图的算法优化，整体剧情写作，对话系统的实现。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273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08">
        <p:comb/>
      </p:transition>
    </mc:Choice>
    <mc:Fallback>
      <p:transition spd="slow" advTm="28608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79" grpId="0"/>
      <p:bldP spid="5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F5E88E-316E-4563-8D49-28A8895A1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5" y="1480930"/>
            <a:ext cx="12172335" cy="49154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48146D-F788-47F5-9BA2-89EC5AC08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5" y="46703"/>
            <a:ext cx="542591" cy="66452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C155C95-6F89-48FC-92D6-C82257D410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15000"/>
                </a:schemeClr>
              </a:gs>
              <a:gs pos="59000">
                <a:schemeClr val="accent4">
                  <a:lumMod val="40000"/>
                  <a:lumOff val="60000"/>
                  <a:alpha val="5000"/>
                </a:schemeClr>
              </a:gs>
              <a:gs pos="100000">
                <a:schemeClr val="accent1">
                  <a:lumMod val="40000"/>
                  <a:lumOff val="60000"/>
                  <a:alpha val="2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0FBA1E-DD95-4F80-A925-9FE45B022BDF}"/>
              </a:ext>
            </a:extLst>
          </p:cNvPr>
          <p:cNvSpPr/>
          <p:nvPr/>
        </p:nvSpPr>
        <p:spPr>
          <a:xfrm>
            <a:off x="8406385" y="2615184"/>
            <a:ext cx="3746286" cy="1463040"/>
          </a:xfrm>
          <a:prstGeom prst="rect">
            <a:avLst/>
          </a:prstGeom>
          <a:solidFill>
            <a:schemeClr val="bg1">
              <a:alpha val="0"/>
            </a:schemeClr>
          </a:solidFill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CD1B13-F8C8-4265-A079-85B15742D384}"/>
              </a:ext>
            </a:extLst>
          </p:cNvPr>
          <p:cNvSpPr txBox="1"/>
          <p:nvPr/>
        </p:nvSpPr>
        <p:spPr>
          <a:xfrm flipH="1">
            <a:off x="562256" y="417300"/>
            <a:ext cx="2725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2">
                    <a:lumMod val="50000"/>
                  </a:schemeClr>
                </a:solidFill>
              </a:rPr>
              <a:t> Plot</a:t>
            </a:r>
            <a:endParaRPr lang="zh-CN" alt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74178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5433">
        <p15:prstTrans prst="peelOff"/>
      </p:transition>
    </mc:Choice>
    <mc:Fallback>
      <p:transition spd="slow" advTm="254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11B740-C8D2-418E-B7AE-84A6665C0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837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5428">
        <p15:prstTrans prst="peelOff"/>
      </p:transition>
    </mc:Choice>
    <mc:Fallback>
      <p:transition spd="slow" advTm="1542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E7F0A06-C745-4075-BEC1-2F56B9B6C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" y="-36512"/>
            <a:ext cx="12192000" cy="6858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D6274A6-67AC-4C93-A5D8-824FC4E0B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251036" cy="1177348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1409597"/>
      </p:ext>
    </p:extLst>
  </p:cSld>
  <p:clrMapOvr>
    <a:masterClrMapping/>
  </p:clrMapOvr>
  <p:transition spd="slow" advTm="59379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CB7CB-C965-4AD3-9F7F-71D9D72AE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839" y="126460"/>
            <a:ext cx="1994170" cy="442932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Test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C37913-5BF5-4E70-96FB-C7B13D7EE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054" y="777367"/>
            <a:ext cx="4702311" cy="710096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6">
                    <a:lumMod val="25000"/>
                  </a:schemeClr>
                </a:solidFill>
              </a:rPr>
              <a:t>游戏界面及迷宫地图（演示版）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0B4CD4-9900-4E66-A109-A3755F261A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97124" y="569391"/>
            <a:ext cx="6567738" cy="477451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>
                <a:solidFill>
                  <a:schemeClr val="accent6">
                    <a:lumMod val="25000"/>
                  </a:schemeClr>
                </a:solidFill>
              </a:rPr>
              <a:t>游戏剧情及部分结局（演示版）</a:t>
            </a:r>
          </a:p>
        </p:txBody>
      </p:sp>
      <p:pic>
        <p:nvPicPr>
          <p:cNvPr id="7" name="88ED5E0E803B9D5EEB6283DEC8F0DDD5">
            <a:hlinkClick r:id="" action="ppaction://media"/>
            <a:extLst>
              <a:ext uri="{FF2B5EF4-FFF2-40B4-BE49-F238E27FC236}">
                <a16:creationId xmlns:a16="http://schemas.microsoft.com/office/drawing/2014/main" id="{97830E91-B823-4B54-B618-6E7844AB4ED0}"/>
              </a:ext>
            </a:extLst>
          </p:cNvPr>
          <p:cNvPicPr>
            <a:picLocks noGrp="1" noChangeAspect="1"/>
          </p:cNvPicPr>
          <p:nvPr>
            <p:ph sz="quarter" idx="4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7054" y="1371557"/>
            <a:ext cx="4420512" cy="4420511"/>
          </a:xfrm>
        </p:spPr>
      </p:pic>
      <p:pic>
        <p:nvPicPr>
          <p:cNvPr id="4" name="80C582ED875804ED3C60949F96409A40(1)">
            <a:hlinkClick r:id="" action="ppaction://media"/>
            <a:extLst>
              <a:ext uri="{FF2B5EF4-FFF2-40B4-BE49-F238E27FC236}">
                <a16:creationId xmlns:a16="http://schemas.microsoft.com/office/drawing/2014/main" id="{9710772C-D705-48FD-9882-29370DED7717}"/>
              </a:ext>
            </a:extLst>
          </p:cNvPr>
          <p:cNvPicPr>
            <a:picLocks noGrp="1" noChangeAspect="1"/>
          </p:cNvPicPr>
          <p:nvPr>
            <p:ph sz="half" idx="2"/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97124" y="1046843"/>
            <a:ext cx="6663967" cy="581115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3820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7451">
        <p:split orient="vert"/>
      </p:transition>
    </mc:Choice>
    <mc:Fallback>
      <p:transition spd="slow" advTm="117451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196" objId="7"/>
        <p14:pauseEvt time="31228" objId="7"/>
        <p14:playEvt time="32675" objId="4"/>
        <p14:stopEvt time="112184" objId="4"/>
        <p14:playEvt time="115263" objId="4"/>
        <p14:triggerEvt type="onClick" time="115263" objId="4"/>
        <p14:stopEvt time="116535" objId="4"/>
        <p14:playEvt time="116537" objId="4"/>
        <p14:stopEvt time="116553" objId="7"/>
        <p14:playEvt time="116554" objId="7"/>
        <p14:stopEvt time="117451" objId="4"/>
        <p14:stopEvt time="117451" objId="7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A8925A5-57E1-4076-8AFC-9BF79867F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00" y="0"/>
            <a:ext cx="12435839" cy="6980590"/>
          </a:xfrm>
          <a:prstGeom prst="rect">
            <a:avLst/>
          </a:prstGeom>
        </p:spPr>
      </p:pic>
      <p:sp>
        <p:nvSpPr>
          <p:cNvPr id="7" name="Freeform 5"/>
          <p:cNvSpPr>
            <a:spLocks noEditPoints="1"/>
          </p:cNvSpPr>
          <p:nvPr/>
        </p:nvSpPr>
        <p:spPr bwMode="auto">
          <a:xfrm>
            <a:off x="2550617" y="2843065"/>
            <a:ext cx="8644728" cy="1528463"/>
          </a:xfrm>
          <a:custGeom>
            <a:avLst/>
            <a:gdLst>
              <a:gd name="T0" fmla="*/ 2408 w 2606"/>
              <a:gd name="T1" fmla="*/ 115 h 458"/>
              <a:gd name="T2" fmla="*/ 2210 w 2606"/>
              <a:gd name="T3" fmla="*/ 0 h 458"/>
              <a:gd name="T4" fmla="*/ 2210 w 2606"/>
              <a:gd name="T5" fmla="*/ 203 h 458"/>
              <a:gd name="T6" fmla="*/ 217 w 2606"/>
              <a:gd name="T7" fmla="*/ 203 h 458"/>
              <a:gd name="T8" fmla="*/ 130 w 2606"/>
              <a:gd name="T9" fmla="*/ 153 h 458"/>
              <a:gd name="T10" fmla="*/ 0 w 2606"/>
              <a:gd name="T11" fmla="*/ 78 h 458"/>
              <a:gd name="T12" fmla="*/ 46 w 2606"/>
              <a:gd name="T13" fmla="*/ 229 h 458"/>
              <a:gd name="T14" fmla="*/ 0 w 2606"/>
              <a:gd name="T15" fmla="*/ 380 h 458"/>
              <a:gd name="T16" fmla="*/ 130 w 2606"/>
              <a:gd name="T17" fmla="*/ 305 h 458"/>
              <a:gd name="T18" fmla="*/ 217 w 2606"/>
              <a:gd name="T19" fmla="*/ 255 h 458"/>
              <a:gd name="T20" fmla="*/ 2210 w 2606"/>
              <a:gd name="T21" fmla="*/ 255 h 458"/>
              <a:gd name="T22" fmla="*/ 2210 w 2606"/>
              <a:gd name="T23" fmla="*/ 458 h 458"/>
              <a:gd name="T24" fmla="*/ 2408 w 2606"/>
              <a:gd name="T25" fmla="*/ 343 h 458"/>
              <a:gd name="T26" fmla="*/ 2606 w 2606"/>
              <a:gd name="T27" fmla="*/ 229 h 458"/>
              <a:gd name="T28" fmla="*/ 2408 w 2606"/>
              <a:gd name="T29" fmla="*/ 115 h 458"/>
              <a:gd name="T30" fmla="*/ 2352 w 2606"/>
              <a:gd name="T31" fmla="*/ 174 h 458"/>
              <a:gd name="T32" fmla="*/ 2325 w 2606"/>
              <a:gd name="T33" fmla="*/ 147 h 458"/>
              <a:gd name="T34" fmla="*/ 2352 w 2606"/>
              <a:gd name="T35" fmla="*/ 120 h 458"/>
              <a:gd name="T36" fmla="*/ 2379 w 2606"/>
              <a:gd name="T37" fmla="*/ 147 h 458"/>
              <a:gd name="T38" fmla="*/ 2352 w 2606"/>
              <a:gd name="T39" fmla="*/ 174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06" h="458">
                <a:moveTo>
                  <a:pt x="2408" y="115"/>
                </a:moveTo>
                <a:cubicBezTo>
                  <a:pt x="2210" y="0"/>
                  <a:pt x="2210" y="0"/>
                  <a:pt x="2210" y="0"/>
                </a:cubicBezTo>
                <a:cubicBezTo>
                  <a:pt x="2210" y="203"/>
                  <a:pt x="2210" y="203"/>
                  <a:pt x="2210" y="203"/>
                </a:cubicBezTo>
                <a:cubicBezTo>
                  <a:pt x="217" y="203"/>
                  <a:pt x="217" y="203"/>
                  <a:pt x="217" y="203"/>
                </a:cubicBezTo>
                <a:cubicBezTo>
                  <a:pt x="130" y="153"/>
                  <a:pt x="130" y="153"/>
                  <a:pt x="130" y="153"/>
                </a:cubicBezTo>
                <a:cubicBezTo>
                  <a:pt x="0" y="78"/>
                  <a:pt x="0" y="78"/>
                  <a:pt x="0" y="78"/>
                </a:cubicBezTo>
                <a:cubicBezTo>
                  <a:pt x="46" y="229"/>
                  <a:pt x="46" y="229"/>
                  <a:pt x="46" y="229"/>
                </a:cubicBezTo>
                <a:cubicBezTo>
                  <a:pt x="0" y="380"/>
                  <a:pt x="0" y="380"/>
                  <a:pt x="0" y="380"/>
                </a:cubicBezTo>
                <a:cubicBezTo>
                  <a:pt x="130" y="305"/>
                  <a:pt x="130" y="305"/>
                  <a:pt x="130" y="305"/>
                </a:cubicBezTo>
                <a:cubicBezTo>
                  <a:pt x="217" y="255"/>
                  <a:pt x="217" y="255"/>
                  <a:pt x="217" y="255"/>
                </a:cubicBezTo>
                <a:cubicBezTo>
                  <a:pt x="2210" y="255"/>
                  <a:pt x="2210" y="255"/>
                  <a:pt x="2210" y="255"/>
                </a:cubicBezTo>
                <a:cubicBezTo>
                  <a:pt x="2210" y="458"/>
                  <a:pt x="2210" y="458"/>
                  <a:pt x="2210" y="458"/>
                </a:cubicBezTo>
                <a:cubicBezTo>
                  <a:pt x="2408" y="343"/>
                  <a:pt x="2408" y="343"/>
                  <a:pt x="2408" y="343"/>
                </a:cubicBezTo>
                <a:cubicBezTo>
                  <a:pt x="2606" y="229"/>
                  <a:pt x="2606" y="229"/>
                  <a:pt x="2606" y="229"/>
                </a:cubicBezTo>
                <a:lnTo>
                  <a:pt x="2408" y="115"/>
                </a:lnTo>
                <a:close/>
                <a:moveTo>
                  <a:pt x="2352" y="174"/>
                </a:moveTo>
                <a:cubicBezTo>
                  <a:pt x="2337" y="174"/>
                  <a:pt x="2325" y="162"/>
                  <a:pt x="2325" y="147"/>
                </a:cubicBezTo>
                <a:cubicBezTo>
                  <a:pt x="2325" y="132"/>
                  <a:pt x="2337" y="120"/>
                  <a:pt x="2352" y="120"/>
                </a:cubicBezTo>
                <a:cubicBezTo>
                  <a:pt x="2367" y="120"/>
                  <a:pt x="2379" y="132"/>
                  <a:pt x="2379" y="147"/>
                </a:cubicBezTo>
                <a:cubicBezTo>
                  <a:pt x="2379" y="162"/>
                  <a:pt x="2367" y="174"/>
                  <a:pt x="2352" y="174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>
            <a:cxnSpLocks/>
            <a:endCxn id="190" idx="5"/>
          </p:cNvCxnSpPr>
          <p:nvPr/>
        </p:nvCxnSpPr>
        <p:spPr>
          <a:xfrm flipH="1" flipV="1">
            <a:off x="4598578" y="2610094"/>
            <a:ext cx="273834" cy="616160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cxnSpLocks/>
            <a:endCxn id="182" idx="5"/>
          </p:cNvCxnSpPr>
          <p:nvPr/>
        </p:nvCxnSpPr>
        <p:spPr>
          <a:xfrm flipH="1" flipV="1">
            <a:off x="6482227" y="2541514"/>
            <a:ext cx="376904" cy="707016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  <a:endCxn id="100" idx="5"/>
          </p:cNvCxnSpPr>
          <p:nvPr/>
        </p:nvCxnSpPr>
        <p:spPr>
          <a:xfrm flipH="1" flipV="1">
            <a:off x="8347207" y="2534242"/>
            <a:ext cx="373690" cy="705108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  <a:endCxn id="172" idx="7"/>
          </p:cNvCxnSpPr>
          <p:nvPr/>
        </p:nvCxnSpPr>
        <p:spPr>
          <a:xfrm flipH="1">
            <a:off x="4269028" y="4002708"/>
            <a:ext cx="603380" cy="1120874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cxnSpLocks/>
            <a:endCxn id="133" idx="7"/>
          </p:cNvCxnSpPr>
          <p:nvPr/>
        </p:nvCxnSpPr>
        <p:spPr>
          <a:xfrm flipH="1">
            <a:off x="6279119" y="4024986"/>
            <a:ext cx="580012" cy="1087292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/>
            <a:endCxn id="164" idx="4"/>
          </p:cNvCxnSpPr>
          <p:nvPr/>
        </p:nvCxnSpPr>
        <p:spPr>
          <a:xfrm flipH="1">
            <a:off x="8068694" y="4015807"/>
            <a:ext cx="652202" cy="1249049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8230134" y="2417169"/>
            <a:ext cx="137160" cy="1371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827091" y="2318030"/>
            <a:ext cx="1417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rgbClr val="3F3F3F"/>
                </a:solidFill>
                <a:latin typeface="Poppins"/>
              </a:rPr>
              <a:t>路径向导</a:t>
            </a:r>
            <a:endParaRPr lang="en-US" altLang="zh-CN" sz="1200" b="1" dirty="0">
              <a:solidFill>
                <a:srgbClr val="3F3F3F"/>
              </a:solidFill>
              <a:latin typeface="Poppi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3F3F3F"/>
                </a:solidFill>
                <a:latin typeface="Poppins"/>
              </a:rPr>
              <a:t>为引导玩家而制作了尾迹，但这一系统的贴图处理十分不完善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6160908" y="5091996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667734" y="5022743"/>
            <a:ext cx="141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3F3F3F"/>
                </a:solidFill>
                <a:latin typeface="Poppins"/>
              </a:rPr>
              <a:t>也可为关卡增加计时器来实现难度的递增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6612787" y="4271583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148455" y="4103892"/>
            <a:ext cx="136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DFS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算法无法实现迷宫难度的逐级递增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7999447" y="5126363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506273" y="5057110"/>
            <a:ext cx="1417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3F3F3F"/>
                </a:solidFill>
                <a:latin typeface="Poppins"/>
              </a:rPr>
              <a:t>尝试在一个随机地图生成后，和人物移动时同步刷新同一地图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8451326" y="4305950"/>
            <a:ext cx="138493" cy="1384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6968583" y="4236697"/>
            <a:ext cx="1417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人物移动时，贴图刷新频率不合适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72" name="Oval 171"/>
          <p:cNvSpPr/>
          <p:nvPr/>
        </p:nvSpPr>
        <p:spPr>
          <a:xfrm>
            <a:off x="4150817" y="5103300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657643" y="5034047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3F3F3F"/>
                </a:solidFill>
                <a:latin typeface="Poppins"/>
              </a:rPr>
              <a:t>其它原因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4602696" y="4282887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3138594" y="4028967"/>
            <a:ext cx="141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Dll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文件运行结束时自己写的脚本触发不了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unity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节点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6365154" y="2424441"/>
            <a:ext cx="137160" cy="1371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4993306" y="2411654"/>
            <a:ext cx="1417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难度递增</a:t>
            </a:r>
            <a:endParaRPr kumimoji="0" lang="en-US" altLang="zh-CN" sz="1200" b="1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3F3F3F"/>
              </a:solidFill>
              <a:latin typeface="Poppin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不同关卡之间难度基本相同</a:t>
            </a: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4481505" y="2493021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6409030" y="3196061"/>
            <a:ext cx="822469" cy="822470"/>
          </a:xfrm>
          <a:prstGeom prst="ellipse">
            <a:avLst/>
          </a:prstGeom>
          <a:solidFill>
            <a:schemeClr val="bg2"/>
          </a:solidFill>
          <a:ln w="508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2991516" y="2412764"/>
            <a:ext cx="1417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rgbClr val="3F3F3F"/>
                </a:solidFill>
                <a:latin typeface="Poppins"/>
              </a:rPr>
              <a:t>闪退问题</a:t>
            </a:r>
            <a:endParaRPr lang="en-US" altLang="zh-CN" sz="1200" b="1" dirty="0">
              <a:solidFill>
                <a:srgbClr val="3F3F3F"/>
              </a:solidFill>
              <a:latin typeface="Poppin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3F3F3F"/>
                </a:solidFill>
                <a:latin typeface="Poppins"/>
              </a:rPr>
              <a:t>从迷宫界面触发剧情时经常闪退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3126925" y="2789277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481776" y="3196061"/>
            <a:ext cx="822469" cy="822470"/>
          </a:xfrm>
          <a:prstGeom prst="ellipse">
            <a:avLst/>
          </a:prstGeom>
          <a:solidFill>
            <a:schemeClr val="bg2"/>
          </a:solidFill>
          <a:ln w="508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336285" y="3196061"/>
            <a:ext cx="822469" cy="822470"/>
          </a:xfrm>
          <a:prstGeom prst="ellipse">
            <a:avLst/>
          </a:prstGeom>
          <a:solidFill>
            <a:schemeClr val="bg2"/>
          </a:solidFill>
          <a:ln w="508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741189" y="3373208"/>
            <a:ext cx="373781" cy="473320"/>
            <a:chOff x="4741189" y="3373208"/>
            <a:chExt cx="373781" cy="473320"/>
          </a:xfrm>
          <a:solidFill>
            <a:schemeClr val="accent1"/>
          </a:solidFill>
        </p:grpSpPr>
        <p:sp>
          <p:nvSpPr>
            <p:cNvPr id="20" name="Oval 5"/>
            <p:cNvSpPr>
              <a:spLocks noChangeArrowheads="1"/>
            </p:cNvSpPr>
            <p:nvPr/>
          </p:nvSpPr>
          <p:spPr bwMode="auto">
            <a:xfrm>
              <a:off x="4775723" y="3373208"/>
              <a:ext cx="251896" cy="2539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4741189" y="3629166"/>
              <a:ext cx="293540" cy="217362"/>
            </a:xfrm>
            <a:custGeom>
              <a:avLst/>
              <a:gdLst>
                <a:gd name="T0" fmla="*/ 86 w 120"/>
                <a:gd name="T1" fmla="*/ 50 h 89"/>
                <a:gd name="T2" fmla="*/ 114 w 120"/>
                <a:gd name="T3" fmla="*/ 13 h 89"/>
                <a:gd name="T4" fmla="*/ 106 w 120"/>
                <a:gd name="T5" fmla="*/ 0 h 89"/>
                <a:gd name="T6" fmla="*/ 65 w 120"/>
                <a:gd name="T7" fmla="*/ 12 h 89"/>
                <a:gd name="T8" fmla="*/ 24 w 120"/>
                <a:gd name="T9" fmla="*/ 0 h 89"/>
                <a:gd name="T10" fmla="*/ 0 w 120"/>
                <a:gd name="T11" fmla="*/ 89 h 89"/>
                <a:gd name="T12" fmla="*/ 120 w 120"/>
                <a:gd name="T13" fmla="*/ 89 h 89"/>
                <a:gd name="T14" fmla="*/ 86 w 120"/>
                <a:gd name="T15" fmla="*/ 5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89">
                  <a:moveTo>
                    <a:pt x="86" y="50"/>
                  </a:moveTo>
                  <a:cubicBezTo>
                    <a:pt x="86" y="33"/>
                    <a:pt x="98" y="18"/>
                    <a:pt x="114" y="13"/>
                  </a:cubicBezTo>
                  <a:cubicBezTo>
                    <a:pt x="112" y="8"/>
                    <a:pt x="109" y="4"/>
                    <a:pt x="106" y="0"/>
                  </a:cubicBezTo>
                  <a:cubicBezTo>
                    <a:pt x="95" y="8"/>
                    <a:pt x="80" y="12"/>
                    <a:pt x="65" y="12"/>
                  </a:cubicBezTo>
                  <a:cubicBezTo>
                    <a:pt x="50" y="12"/>
                    <a:pt x="36" y="8"/>
                    <a:pt x="24" y="0"/>
                  </a:cubicBezTo>
                  <a:cubicBezTo>
                    <a:pt x="10" y="21"/>
                    <a:pt x="1" y="53"/>
                    <a:pt x="0" y="89"/>
                  </a:cubicBezTo>
                  <a:cubicBezTo>
                    <a:pt x="120" y="89"/>
                    <a:pt x="120" y="89"/>
                    <a:pt x="120" y="89"/>
                  </a:cubicBezTo>
                  <a:cubicBezTo>
                    <a:pt x="101" y="86"/>
                    <a:pt x="86" y="70"/>
                    <a:pt x="8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" name="Freeform 7"/>
            <p:cNvSpPr>
              <a:spLocks noEditPoints="1"/>
            </p:cNvSpPr>
            <p:nvPr/>
          </p:nvSpPr>
          <p:spPr bwMode="auto">
            <a:xfrm>
              <a:off x="4978865" y="3682999"/>
              <a:ext cx="136105" cy="137121"/>
            </a:xfrm>
            <a:custGeom>
              <a:avLst/>
              <a:gdLst>
                <a:gd name="T0" fmla="*/ 28 w 56"/>
                <a:gd name="T1" fmla="*/ 0 h 56"/>
                <a:gd name="T2" fmla="*/ 21 w 56"/>
                <a:gd name="T3" fmla="*/ 1 h 56"/>
                <a:gd name="T4" fmla="*/ 0 w 56"/>
                <a:gd name="T5" fmla="*/ 28 h 56"/>
                <a:gd name="T6" fmla="*/ 28 w 56"/>
                <a:gd name="T7" fmla="*/ 56 h 56"/>
                <a:gd name="T8" fmla="*/ 33 w 56"/>
                <a:gd name="T9" fmla="*/ 56 h 56"/>
                <a:gd name="T10" fmla="*/ 56 w 56"/>
                <a:gd name="T11" fmla="*/ 28 h 56"/>
                <a:gd name="T12" fmla="*/ 28 w 56"/>
                <a:gd name="T13" fmla="*/ 0 h 56"/>
                <a:gd name="T14" fmla="*/ 47 w 56"/>
                <a:gd name="T15" fmla="*/ 34 h 56"/>
                <a:gd name="T16" fmla="*/ 33 w 56"/>
                <a:gd name="T17" fmla="*/ 34 h 56"/>
                <a:gd name="T18" fmla="*/ 33 w 56"/>
                <a:gd name="T19" fmla="*/ 48 h 56"/>
                <a:gd name="T20" fmla="*/ 33 w 56"/>
                <a:gd name="T21" fmla="*/ 48 h 56"/>
                <a:gd name="T22" fmla="*/ 22 w 56"/>
                <a:gd name="T23" fmla="*/ 48 h 56"/>
                <a:gd name="T24" fmla="*/ 22 w 56"/>
                <a:gd name="T25" fmla="*/ 34 h 56"/>
                <a:gd name="T26" fmla="*/ 8 w 56"/>
                <a:gd name="T27" fmla="*/ 34 h 56"/>
                <a:gd name="T28" fmla="*/ 8 w 56"/>
                <a:gd name="T29" fmla="*/ 23 h 56"/>
                <a:gd name="T30" fmla="*/ 22 w 56"/>
                <a:gd name="T31" fmla="*/ 23 h 56"/>
                <a:gd name="T32" fmla="*/ 22 w 56"/>
                <a:gd name="T33" fmla="*/ 9 h 56"/>
                <a:gd name="T34" fmla="*/ 24 w 56"/>
                <a:gd name="T35" fmla="*/ 9 h 56"/>
                <a:gd name="T36" fmla="*/ 33 w 56"/>
                <a:gd name="T37" fmla="*/ 9 h 56"/>
                <a:gd name="T38" fmla="*/ 33 w 56"/>
                <a:gd name="T39" fmla="*/ 23 h 56"/>
                <a:gd name="T40" fmla="*/ 47 w 56"/>
                <a:gd name="T41" fmla="*/ 23 h 56"/>
                <a:gd name="T42" fmla="*/ 47 w 56"/>
                <a:gd name="T43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26" y="0"/>
                    <a:pt x="23" y="0"/>
                    <a:pt x="21" y="1"/>
                  </a:cubicBezTo>
                  <a:cubicBezTo>
                    <a:pt x="9" y="4"/>
                    <a:pt x="0" y="15"/>
                    <a:pt x="0" y="28"/>
                  </a:cubicBezTo>
                  <a:cubicBezTo>
                    <a:pt x="0" y="44"/>
                    <a:pt x="12" y="56"/>
                    <a:pt x="28" y="56"/>
                  </a:cubicBezTo>
                  <a:cubicBezTo>
                    <a:pt x="30" y="56"/>
                    <a:pt x="31" y="56"/>
                    <a:pt x="33" y="56"/>
                  </a:cubicBezTo>
                  <a:cubicBezTo>
                    <a:pt x="46" y="53"/>
                    <a:pt x="56" y="42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47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47" y="23"/>
                    <a:pt x="47" y="23"/>
                    <a:pt x="47" y="23"/>
                  </a:cubicBezTo>
                  <a:lnTo>
                    <a:pt x="47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624133" y="3376717"/>
            <a:ext cx="362218" cy="450588"/>
            <a:chOff x="6624133" y="3376717"/>
            <a:chExt cx="362218" cy="450588"/>
          </a:xfrm>
          <a:solidFill>
            <a:schemeClr val="accent2"/>
          </a:solidFill>
        </p:grpSpPr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6650352" y="3376717"/>
              <a:ext cx="193248" cy="19421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6624133" y="3572878"/>
              <a:ext cx="202958" cy="165086"/>
            </a:xfrm>
            <a:custGeom>
              <a:avLst/>
              <a:gdLst>
                <a:gd name="T0" fmla="*/ 87 w 87"/>
                <a:gd name="T1" fmla="*/ 49 h 71"/>
                <a:gd name="T2" fmla="*/ 78 w 87"/>
                <a:gd name="T3" fmla="*/ 24 h 71"/>
                <a:gd name="T4" fmla="*/ 86 w 87"/>
                <a:gd name="T5" fmla="*/ 0 h 71"/>
                <a:gd name="T6" fmla="*/ 85 w 87"/>
                <a:gd name="T7" fmla="*/ 0 h 71"/>
                <a:gd name="T8" fmla="*/ 53 w 87"/>
                <a:gd name="T9" fmla="*/ 10 h 71"/>
                <a:gd name="T10" fmla="*/ 20 w 87"/>
                <a:gd name="T11" fmla="*/ 0 h 71"/>
                <a:gd name="T12" fmla="*/ 0 w 87"/>
                <a:gd name="T13" fmla="*/ 71 h 71"/>
                <a:gd name="T14" fmla="*/ 76 w 87"/>
                <a:gd name="T15" fmla="*/ 71 h 71"/>
                <a:gd name="T16" fmla="*/ 85 w 87"/>
                <a:gd name="T17" fmla="*/ 52 h 71"/>
                <a:gd name="T18" fmla="*/ 87 w 87"/>
                <a:gd name="T19" fmla="*/ 4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71">
                  <a:moveTo>
                    <a:pt x="87" y="49"/>
                  </a:moveTo>
                  <a:cubicBezTo>
                    <a:pt x="81" y="42"/>
                    <a:pt x="78" y="33"/>
                    <a:pt x="78" y="24"/>
                  </a:cubicBezTo>
                  <a:cubicBezTo>
                    <a:pt x="78" y="15"/>
                    <a:pt x="81" y="7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76" y="6"/>
                    <a:pt x="65" y="10"/>
                    <a:pt x="53" y="10"/>
                  </a:cubicBezTo>
                  <a:cubicBezTo>
                    <a:pt x="40" y="10"/>
                    <a:pt x="29" y="6"/>
                    <a:pt x="20" y="0"/>
                  </a:cubicBezTo>
                  <a:cubicBezTo>
                    <a:pt x="8" y="17"/>
                    <a:pt x="1" y="42"/>
                    <a:pt x="0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8" y="64"/>
                    <a:pt x="81" y="57"/>
                    <a:pt x="85" y="52"/>
                  </a:cubicBez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6822236" y="3556370"/>
              <a:ext cx="144693" cy="144693"/>
            </a:xfrm>
            <a:custGeom>
              <a:avLst/>
              <a:gdLst>
                <a:gd name="T0" fmla="*/ 0 w 62"/>
                <a:gd name="T1" fmla="*/ 31 h 62"/>
                <a:gd name="T2" fmla="*/ 19 w 62"/>
                <a:gd name="T3" fmla="*/ 59 h 62"/>
                <a:gd name="T4" fmla="*/ 31 w 62"/>
                <a:gd name="T5" fmla="*/ 62 h 62"/>
                <a:gd name="T6" fmla="*/ 62 w 62"/>
                <a:gd name="T7" fmla="*/ 31 h 62"/>
                <a:gd name="T8" fmla="*/ 31 w 62"/>
                <a:gd name="T9" fmla="*/ 0 h 62"/>
                <a:gd name="T10" fmla="*/ 5 w 62"/>
                <a:gd name="T11" fmla="*/ 14 h 62"/>
                <a:gd name="T12" fmla="*/ 0 w 62"/>
                <a:gd name="T1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2">
                  <a:moveTo>
                    <a:pt x="0" y="31"/>
                  </a:moveTo>
                  <a:cubicBezTo>
                    <a:pt x="0" y="44"/>
                    <a:pt x="7" y="55"/>
                    <a:pt x="19" y="59"/>
                  </a:cubicBezTo>
                  <a:cubicBezTo>
                    <a:pt x="22" y="61"/>
                    <a:pt x="26" y="62"/>
                    <a:pt x="31" y="62"/>
                  </a:cubicBez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20" y="0"/>
                    <a:pt x="10" y="5"/>
                    <a:pt x="5" y="14"/>
                  </a:cubicBezTo>
                  <a:cubicBezTo>
                    <a:pt x="1" y="19"/>
                    <a:pt x="0" y="25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6801843" y="3703005"/>
              <a:ext cx="184508" cy="124300"/>
            </a:xfrm>
            <a:custGeom>
              <a:avLst/>
              <a:gdLst>
                <a:gd name="T0" fmla="*/ 64 w 79"/>
                <a:gd name="T1" fmla="*/ 0 h 53"/>
                <a:gd name="T2" fmla="*/ 40 w 79"/>
                <a:gd name="T3" fmla="*/ 7 h 53"/>
                <a:gd name="T4" fmla="*/ 28 w 79"/>
                <a:gd name="T5" fmla="*/ 6 h 53"/>
                <a:gd name="T6" fmla="*/ 15 w 79"/>
                <a:gd name="T7" fmla="*/ 0 h 53"/>
                <a:gd name="T8" fmla="*/ 7 w 79"/>
                <a:gd name="T9" fmla="*/ 15 h 53"/>
                <a:gd name="T10" fmla="*/ 0 w 79"/>
                <a:gd name="T11" fmla="*/ 53 h 53"/>
                <a:gd name="T12" fmla="*/ 79 w 79"/>
                <a:gd name="T13" fmla="*/ 53 h 53"/>
                <a:gd name="T14" fmla="*/ 64 w 79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53">
                  <a:moveTo>
                    <a:pt x="64" y="0"/>
                  </a:moveTo>
                  <a:cubicBezTo>
                    <a:pt x="57" y="5"/>
                    <a:pt x="49" y="7"/>
                    <a:pt x="40" y="7"/>
                  </a:cubicBezTo>
                  <a:cubicBezTo>
                    <a:pt x="36" y="7"/>
                    <a:pt x="32" y="7"/>
                    <a:pt x="28" y="6"/>
                  </a:cubicBezTo>
                  <a:cubicBezTo>
                    <a:pt x="24" y="5"/>
                    <a:pt x="19" y="3"/>
                    <a:pt x="15" y="0"/>
                  </a:cubicBezTo>
                  <a:cubicBezTo>
                    <a:pt x="12" y="4"/>
                    <a:pt x="9" y="9"/>
                    <a:pt x="7" y="15"/>
                  </a:cubicBezTo>
                  <a:cubicBezTo>
                    <a:pt x="3" y="26"/>
                    <a:pt x="1" y="39"/>
                    <a:pt x="0" y="53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8" y="31"/>
                    <a:pt x="73" y="12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496706" y="3388263"/>
            <a:ext cx="457126" cy="389152"/>
            <a:chOff x="8485820" y="3388263"/>
            <a:chExt cx="457126" cy="389152"/>
          </a:xfrm>
          <a:solidFill>
            <a:schemeClr val="accent3"/>
          </a:solidFill>
        </p:grpSpPr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8485820" y="3388263"/>
              <a:ext cx="457126" cy="389152"/>
            </a:xfrm>
            <a:custGeom>
              <a:avLst/>
              <a:gdLst>
                <a:gd name="T0" fmla="*/ 462 w 538"/>
                <a:gd name="T1" fmla="*/ 31 h 458"/>
                <a:gd name="T2" fmla="*/ 388 w 538"/>
                <a:gd name="T3" fmla="*/ 63 h 458"/>
                <a:gd name="T4" fmla="*/ 424 w 538"/>
                <a:gd name="T5" fmla="*/ 91 h 458"/>
                <a:gd name="T6" fmla="*/ 316 w 538"/>
                <a:gd name="T7" fmla="*/ 221 h 458"/>
                <a:gd name="T8" fmla="*/ 208 w 538"/>
                <a:gd name="T9" fmla="*/ 168 h 458"/>
                <a:gd name="T10" fmla="*/ 0 w 538"/>
                <a:gd name="T11" fmla="*/ 417 h 458"/>
                <a:gd name="T12" fmla="*/ 51 w 538"/>
                <a:gd name="T13" fmla="*/ 458 h 458"/>
                <a:gd name="T14" fmla="*/ 225 w 538"/>
                <a:gd name="T15" fmla="*/ 247 h 458"/>
                <a:gd name="T16" fmla="*/ 333 w 538"/>
                <a:gd name="T17" fmla="*/ 297 h 458"/>
                <a:gd name="T18" fmla="*/ 474 w 538"/>
                <a:gd name="T19" fmla="*/ 130 h 458"/>
                <a:gd name="T20" fmla="*/ 517 w 538"/>
                <a:gd name="T21" fmla="*/ 163 h 458"/>
                <a:gd name="T22" fmla="*/ 529 w 538"/>
                <a:gd name="T23" fmla="*/ 82 h 458"/>
                <a:gd name="T24" fmla="*/ 538 w 538"/>
                <a:gd name="T25" fmla="*/ 0 h 458"/>
                <a:gd name="T26" fmla="*/ 462 w 538"/>
                <a:gd name="T27" fmla="*/ 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8" h="458">
                  <a:moveTo>
                    <a:pt x="462" y="31"/>
                  </a:moveTo>
                  <a:lnTo>
                    <a:pt x="388" y="63"/>
                  </a:lnTo>
                  <a:lnTo>
                    <a:pt x="424" y="91"/>
                  </a:lnTo>
                  <a:lnTo>
                    <a:pt x="316" y="221"/>
                  </a:lnTo>
                  <a:lnTo>
                    <a:pt x="208" y="168"/>
                  </a:lnTo>
                  <a:lnTo>
                    <a:pt x="0" y="417"/>
                  </a:lnTo>
                  <a:lnTo>
                    <a:pt x="51" y="458"/>
                  </a:lnTo>
                  <a:lnTo>
                    <a:pt x="225" y="247"/>
                  </a:lnTo>
                  <a:lnTo>
                    <a:pt x="333" y="297"/>
                  </a:lnTo>
                  <a:lnTo>
                    <a:pt x="474" y="130"/>
                  </a:lnTo>
                  <a:lnTo>
                    <a:pt x="517" y="163"/>
                  </a:lnTo>
                  <a:lnTo>
                    <a:pt x="529" y="82"/>
                  </a:lnTo>
                  <a:lnTo>
                    <a:pt x="538" y="0"/>
                  </a:lnTo>
                  <a:lnTo>
                    <a:pt x="462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7" name="Rectangle 19"/>
            <p:cNvSpPr>
              <a:spLocks noChangeArrowheads="1"/>
            </p:cNvSpPr>
            <p:nvPr/>
          </p:nvSpPr>
          <p:spPr bwMode="auto">
            <a:xfrm>
              <a:off x="8660853" y="3622774"/>
              <a:ext cx="45033" cy="1529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8586082" y="3720487"/>
              <a:ext cx="44183" cy="552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9" name="Rectangle 21"/>
            <p:cNvSpPr>
              <a:spLocks noChangeArrowheads="1"/>
            </p:cNvSpPr>
            <p:nvPr/>
          </p:nvSpPr>
          <p:spPr bwMode="auto">
            <a:xfrm>
              <a:off x="8744122" y="3650813"/>
              <a:ext cx="45033" cy="1249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0" name="Rectangle 22"/>
            <p:cNvSpPr>
              <a:spLocks noChangeArrowheads="1"/>
            </p:cNvSpPr>
            <p:nvPr/>
          </p:nvSpPr>
          <p:spPr bwMode="auto">
            <a:xfrm>
              <a:off x="8825691" y="3580290"/>
              <a:ext cx="44183" cy="1954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3" name="标题 12">
            <a:extLst>
              <a:ext uri="{FF2B5EF4-FFF2-40B4-BE49-F238E27FC236}">
                <a16:creationId xmlns:a16="http://schemas.microsoft.com/office/drawing/2014/main" id="{F90AC615-8B32-4E51-8F35-4350631F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536" y="27816"/>
            <a:ext cx="2137881" cy="50637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Problem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2394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449"/>
    </mc:Choice>
    <mc:Fallback>
      <p:transition spd="slow" advTm="68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/>
      <p:bldP spid="133" grpId="0" animBg="1"/>
      <p:bldP spid="134" grpId="0"/>
      <p:bldP spid="139" grpId="0" animBg="1"/>
      <p:bldP spid="140" grpId="0"/>
      <p:bldP spid="164" grpId="0" animBg="1"/>
      <p:bldP spid="165" grpId="0"/>
      <p:bldP spid="168" grpId="0" animBg="1"/>
      <p:bldP spid="169" grpId="0"/>
      <p:bldP spid="172" grpId="0" animBg="1"/>
      <p:bldP spid="173" grpId="0"/>
      <p:bldP spid="176" grpId="0" animBg="1"/>
      <p:bldP spid="177" grpId="0"/>
      <p:bldP spid="182" grpId="0" animBg="1"/>
      <p:bldP spid="183" grpId="0"/>
      <p:bldP spid="190" grpId="0" animBg="1"/>
      <p:bldP spid="19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2.6|14.1|10|2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0.8|1.1|1.9|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6.5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25.1|18"/>
</p:tagLst>
</file>

<file path=ppt/theme/theme1.xml><?xml version="1.0" encoding="utf-8"?>
<a:theme xmlns:a="http://schemas.openxmlformats.org/drawingml/2006/main" name="4_默认设计模板">
  <a:themeElements>
    <a:clrScheme name="">
      <a:dk1>
        <a:srgbClr val="294A5A"/>
      </a:dk1>
      <a:lt1>
        <a:srgbClr val="99CC39"/>
      </a:lt1>
      <a:dk2>
        <a:srgbClr val="F9C900"/>
      </a:dk2>
      <a:lt2>
        <a:srgbClr val="ED5A00"/>
      </a:lt2>
      <a:accent1>
        <a:srgbClr val="484849"/>
      </a:accent1>
      <a:accent2>
        <a:srgbClr val="FFFFFF"/>
      </a:accent2>
      <a:accent3>
        <a:srgbClr val="CAE2AE"/>
      </a:accent3>
      <a:accent4>
        <a:srgbClr val="223E4C"/>
      </a:accent4>
      <a:accent5>
        <a:srgbClr val="B1B1B1"/>
      </a:accent5>
      <a:accent6>
        <a:srgbClr val="E5E5E5"/>
      </a:accent6>
      <a:hlink>
        <a:srgbClr val="ED5A00"/>
      </a:hlink>
      <a:folHlink>
        <a:srgbClr val="484849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olors 10">
      <a:dk1>
        <a:srgbClr val="3F3F3F"/>
      </a:dk1>
      <a:lt1>
        <a:sysClr val="window" lastClr="FFFFFF"/>
      </a:lt1>
      <a:dk2>
        <a:srgbClr val="313C41"/>
      </a:dk2>
      <a:lt2>
        <a:srgbClr val="FFFFFF"/>
      </a:lt2>
      <a:accent1>
        <a:srgbClr val="2980B9"/>
      </a:accent1>
      <a:accent2>
        <a:srgbClr val="9BBB59"/>
      </a:accent2>
      <a:accent3>
        <a:srgbClr val="F39C12"/>
      </a:accent3>
      <a:accent4>
        <a:srgbClr val="C0392B"/>
      </a:accent4>
      <a:accent5>
        <a:srgbClr val="41B176"/>
      </a:accent5>
      <a:accent6>
        <a:srgbClr val="954F72"/>
      </a:accent6>
      <a:hlink>
        <a:srgbClr val="0563C1"/>
      </a:hlink>
      <a:folHlink>
        <a:srgbClr val="954F72"/>
      </a:folHlink>
    </a:clrScheme>
    <a:fontScheme name="Custom 11">
      <a:majorFont>
        <a:latin typeface="Poppi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Metro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00"/>
      </a:accent1>
      <a:accent2>
        <a:srgbClr val="7030A0"/>
      </a:accent2>
      <a:accent3>
        <a:srgbClr val="ED7D31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d2sx45w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341</Words>
  <Application>Microsoft Office PowerPoint</Application>
  <PresentationFormat>宽屏</PresentationFormat>
  <Paragraphs>63</Paragraphs>
  <Slides>10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10</vt:i4>
      </vt:variant>
    </vt:vector>
  </HeadingPairs>
  <TitlesOfParts>
    <vt:vector size="31" baseType="lpstr">
      <vt:lpstr>Arsenal</vt:lpstr>
      <vt:lpstr>Open Sans</vt:lpstr>
      <vt:lpstr>Poppins</vt:lpstr>
      <vt:lpstr>阿里汉仪智能黑体</vt:lpstr>
      <vt:lpstr>等线</vt:lpstr>
      <vt:lpstr>方正粗黑宋简体</vt:lpstr>
      <vt:lpstr>方正细谭黑简体</vt:lpstr>
      <vt:lpstr>华文琥珀</vt:lpstr>
      <vt:lpstr>楷体</vt:lpstr>
      <vt:lpstr>微软雅黑</vt:lpstr>
      <vt:lpstr>字魂59号-创粗黑</vt:lpstr>
      <vt:lpstr>Agency FB</vt:lpstr>
      <vt:lpstr>Arial</vt:lpstr>
      <vt:lpstr>Arial Black</vt:lpstr>
      <vt:lpstr>Calibri</vt:lpstr>
      <vt:lpstr>Calibri Light</vt:lpstr>
      <vt:lpstr>Corbel</vt:lpstr>
      <vt:lpstr>4_默认设计模板</vt:lpstr>
      <vt:lpstr>Office Theme</vt:lpstr>
      <vt:lpstr>1_Office Theme</vt:lpstr>
      <vt:lpstr>第一PPT，www.1ppt.com</vt:lpstr>
      <vt:lpstr>PowerPoint 演示文稿</vt:lpstr>
      <vt:lpstr>Design</vt:lpstr>
      <vt:lpstr>PowerPoint 演示文稿</vt:lpstr>
      <vt:lpstr>PowerPoint 演示文稿</vt:lpstr>
      <vt:lpstr>PowerPoint 演示文稿</vt:lpstr>
      <vt:lpstr>PowerPoint 演示文稿</vt:lpstr>
      <vt:lpstr>Implementation</vt:lpstr>
      <vt:lpstr>Test</vt:lpstr>
      <vt:lpstr>Problem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璇彰</dc:creator>
  <cp:lastModifiedBy>刘 璇彰</cp:lastModifiedBy>
  <cp:revision>30</cp:revision>
  <dcterms:created xsi:type="dcterms:W3CDTF">2020-09-04T11:57:07Z</dcterms:created>
  <dcterms:modified xsi:type="dcterms:W3CDTF">2020-09-06T03:32:06Z</dcterms:modified>
</cp:coreProperties>
</file>